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75" r:id="rId4"/>
    <p:sldId id="262" r:id="rId5"/>
    <p:sldId id="268" r:id="rId6"/>
    <p:sldId id="269" r:id="rId7"/>
    <p:sldId id="270" r:id="rId8"/>
    <p:sldId id="273" r:id="rId9"/>
    <p:sldId id="259" r:id="rId10"/>
    <p:sldId id="260" r:id="rId11"/>
    <p:sldId id="266" r:id="rId12"/>
    <p:sldId id="264" r:id="rId13"/>
    <p:sldId id="263" r:id="rId14"/>
    <p:sldId id="267" r:id="rId15"/>
    <p:sldId id="274" r:id="rId16"/>
    <p:sldId id="272" r:id="rId17"/>
    <p:sldId id="27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F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75" d="100"/>
          <a:sy n="75" d="100"/>
        </p:scale>
        <p:origin x="1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9A1C5-8EF4-4E15-BB95-F82682AC85E6}" type="datetimeFigureOut">
              <a:rPr lang="ko-KR" altLang="en-US" smtClean="0"/>
              <a:t>2015-12-23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D8D45FE-F404-45FE-A648-D6E9B5F2D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955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9A1C5-8EF4-4E15-BB95-F82682AC85E6}" type="datetimeFigureOut">
              <a:rPr lang="ko-KR" altLang="en-US" smtClean="0"/>
              <a:t>2015-12-23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45FE-F404-45FE-A648-D6E9B5F2D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706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9A1C5-8EF4-4E15-BB95-F82682AC85E6}" type="datetimeFigureOut">
              <a:rPr lang="ko-KR" altLang="en-US" smtClean="0"/>
              <a:t>2015-12-23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45FE-F404-45FE-A648-D6E9B5F2D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521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9A1C5-8EF4-4E15-BB95-F82682AC85E6}" type="datetimeFigureOut">
              <a:rPr lang="ko-KR" altLang="en-US" smtClean="0"/>
              <a:t>2015-12-23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45FE-F404-45FE-A648-D6E9B5F2D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001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2789A1C5-8EF4-4E15-BB95-F82682AC85E6}" type="datetimeFigureOut">
              <a:rPr lang="ko-KR" altLang="en-US" smtClean="0"/>
              <a:t>2015-12-23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D8D45FE-F404-45FE-A648-D6E9B5F2D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548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9A1C5-8EF4-4E15-BB95-F82682AC85E6}" type="datetimeFigureOut">
              <a:rPr lang="ko-KR" altLang="en-US" smtClean="0"/>
              <a:t>2015-12-23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45FE-F404-45FE-A648-D6E9B5F2D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532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9A1C5-8EF4-4E15-BB95-F82682AC85E6}" type="datetimeFigureOut">
              <a:rPr lang="ko-KR" altLang="en-US" smtClean="0"/>
              <a:t>2015-12-23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45FE-F404-45FE-A648-D6E9B5F2D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096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9A1C5-8EF4-4E15-BB95-F82682AC85E6}" type="datetimeFigureOut">
              <a:rPr lang="ko-KR" altLang="en-US" smtClean="0"/>
              <a:t>2015-12-23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45FE-F404-45FE-A648-D6E9B5F2D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357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9A1C5-8EF4-4E15-BB95-F82682AC85E6}" type="datetimeFigureOut">
              <a:rPr lang="ko-KR" altLang="en-US" smtClean="0"/>
              <a:t>2015-12-23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45FE-F404-45FE-A648-D6E9B5F2D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328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9A1C5-8EF4-4E15-BB95-F82682AC85E6}" type="datetimeFigureOut">
              <a:rPr lang="ko-KR" altLang="en-US" smtClean="0"/>
              <a:t>2015-12-23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45FE-F404-45FE-A648-D6E9B5F2D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752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9A1C5-8EF4-4E15-BB95-F82682AC85E6}" type="datetimeFigureOut">
              <a:rPr lang="ko-KR" altLang="en-US" smtClean="0"/>
              <a:t>2015-12-23</a:t>
            </a:fld>
            <a:endParaRPr lang="ko-KR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45FE-F404-45FE-A648-D6E9B5F2D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391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2789A1C5-8EF4-4E15-BB95-F82682AC85E6}" type="datetimeFigureOut">
              <a:rPr lang="ko-KR" altLang="en-US" smtClean="0"/>
              <a:t>2015-12-23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D8D45FE-F404-45FE-A648-D6E9B5F2D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19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24561" y="1353312"/>
            <a:ext cx="9966960" cy="3035808"/>
          </a:xfrm>
        </p:spPr>
        <p:txBody>
          <a:bodyPr/>
          <a:lstStyle/>
          <a:p>
            <a:r>
              <a:rPr lang="ko-KR" altLang="en-US" sz="7000" b="1" dirty="0"/>
              <a:t>전기가 없어서 더 </a:t>
            </a:r>
            <a:r>
              <a:rPr lang="ko-KR" altLang="en-US" sz="7000" b="1" dirty="0" smtClean="0"/>
              <a:t>빛나다</a:t>
            </a:r>
            <a:endParaRPr lang="ko-KR" altLang="en-US" sz="7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098114" y="4834466"/>
            <a:ext cx="2934886" cy="609601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2013140150</a:t>
            </a:r>
            <a:r>
              <a:rPr lang="ko-KR" altLang="en-US" dirty="0" err="1" smtClean="0"/>
              <a:t>이휘경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21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69848" y="-86813"/>
            <a:ext cx="10058400" cy="1609344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새너지</a:t>
            </a:r>
            <a:r>
              <a:rPr lang="ko-KR" altLang="en-US" dirty="0" smtClean="0"/>
              <a:t> 사이클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8250" t="11858" r="12289" b="6588"/>
          <a:stretch/>
        </p:blipFill>
        <p:spPr>
          <a:xfrm>
            <a:off x="427566" y="361411"/>
            <a:ext cx="669407" cy="703446"/>
          </a:xfrm>
          <a:prstGeom prst="ellipse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07" y="1693589"/>
            <a:ext cx="2719706" cy="40995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2545" y="5743089"/>
            <a:ext cx="215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&lt;Fresh Life Toilet&gt;</a:t>
            </a:r>
            <a:endParaRPr lang="ko-KR" altLang="en-US" dirty="0"/>
          </a:p>
        </p:txBody>
      </p:sp>
      <p:sp>
        <p:nvSpPr>
          <p:cNvPr id="12" name="오른쪽 화살표 11"/>
          <p:cNvSpPr/>
          <p:nvPr/>
        </p:nvSpPr>
        <p:spPr>
          <a:xfrm>
            <a:off x="3464481" y="2212703"/>
            <a:ext cx="455359" cy="383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820" y="1522531"/>
            <a:ext cx="2616135" cy="189880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6226" y="4387769"/>
            <a:ext cx="2552411" cy="2165432"/>
          </a:xfrm>
          <a:prstGeom prst="rect">
            <a:avLst/>
          </a:prstGeom>
        </p:spPr>
      </p:pic>
      <p:sp>
        <p:nvSpPr>
          <p:cNvPr id="16" name="아래쪽 화살표 15"/>
          <p:cNvSpPr/>
          <p:nvPr/>
        </p:nvSpPr>
        <p:spPr>
          <a:xfrm>
            <a:off x="5141625" y="3650728"/>
            <a:ext cx="470807" cy="4005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8367322" y="1505441"/>
            <a:ext cx="2982490" cy="4422314"/>
          </a:xfrm>
          <a:custGeom>
            <a:avLst/>
            <a:gdLst>
              <a:gd name="connsiteX0" fmla="*/ 470263 w 1663337"/>
              <a:gd name="connsiteY0" fmla="*/ 1741714 h 1863634"/>
              <a:gd name="connsiteX1" fmla="*/ 470263 w 1663337"/>
              <a:gd name="connsiteY1" fmla="*/ 1741714 h 1863634"/>
              <a:gd name="connsiteX2" fmla="*/ 418011 w 1663337"/>
              <a:gd name="connsiteY2" fmla="*/ 1680754 h 1863634"/>
              <a:gd name="connsiteX3" fmla="*/ 365760 w 1663337"/>
              <a:gd name="connsiteY3" fmla="*/ 1637211 h 1863634"/>
              <a:gd name="connsiteX4" fmla="*/ 339634 w 1663337"/>
              <a:gd name="connsiteY4" fmla="*/ 1628503 h 1863634"/>
              <a:gd name="connsiteX5" fmla="*/ 287383 w 1663337"/>
              <a:gd name="connsiteY5" fmla="*/ 1567543 h 1863634"/>
              <a:gd name="connsiteX6" fmla="*/ 226423 w 1663337"/>
              <a:gd name="connsiteY6" fmla="*/ 1532708 h 1863634"/>
              <a:gd name="connsiteX7" fmla="*/ 191588 w 1663337"/>
              <a:gd name="connsiteY7" fmla="*/ 1489165 h 1863634"/>
              <a:gd name="connsiteX8" fmla="*/ 165463 w 1663337"/>
              <a:gd name="connsiteY8" fmla="*/ 1471748 h 1863634"/>
              <a:gd name="connsiteX9" fmla="*/ 130628 w 1663337"/>
              <a:gd name="connsiteY9" fmla="*/ 1419497 h 1863634"/>
              <a:gd name="connsiteX10" fmla="*/ 113211 w 1663337"/>
              <a:gd name="connsiteY10" fmla="*/ 1393371 h 1863634"/>
              <a:gd name="connsiteX11" fmla="*/ 87085 w 1663337"/>
              <a:gd name="connsiteY11" fmla="*/ 1236617 h 1863634"/>
              <a:gd name="connsiteX12" fmla="*/ 69668 w 1663337"/>
              <a:gd name="connsiteY12" fmla="*/ 870857 h 1863634"/>
              <a:gd name="connsiteX13" fmla="*/ 52251 w 1663337"/>
              <a:gd name="connsiteY13" fmla="*/ 653143 h 1863634"/>
              <a:gd name="connsiteX14" fmla="*/ 43543 w 1663337"/>
              <a:gd name="connsiteY14" fmla="*/ 627017 h 1863634"/>
              <a:gd name="connsiteX15" fmla="*/ 34834 w 1663337"/>
              <a:gd name="connsiteY15" fmla="*/ 574765 h 1863634"/>
              <a:gd name="connsiteX16" fmla="*/ 26125 w 1663337"/>
              <a:gd name="connsiteY16" fmla="*/ 539931 h 1863634"/>
              <a:gd name="connsiteX17" fmla="*/ 17417 w 1663337"/>
              <a:gd name="connsiteY17" fmla="*/ 513805 h 1863634"/>
              <a:gd name="connsiteX18" fmla="*/ 0 w 1663337"/>
              <a:gd name="connsiteY18" fmla="*/ 409303 h 1863634"/>
              <a:gd name="connsiteX19" fmla="*/ 8708 w 1663337"/>
              <a:gd name="connsiteY19" fmla="*/ 330925 h 1863634"/>
              <a:gd name="connsiteX20" fmla="*/ 34834 w 1663337"/>
              <a:gd name="connsiteY20" fmla="*/ 313508 h 1863634"/>
              <a:gd name="connsiteX21" fmla="*/ 78377 w 1663337"/>
              <a:gd name="connsiteY21" fmla="*/ 269965 h 1863634"/>
              <a:gd name="connsiteX22" fmla="*/ 148045 w 1663337"/>
              <a:gd name="connsiteY22" fmla="*/ 191588 h 1863634"/>
              <a:gd name="connsiteX23" fmla="*/ 165463 w 1663337"/>
              <a:gd name="connsiteY23" fmla="*/ 174171 h 1863634"/>
              <a:gd name="connsiteX24" fmla="*/ 191588 w 1663337"/>
              <a:gd name="connsiteY24" fmla="*/ 165463 h 1863634"/>
              <a:gd name="connsiteX25" fmla="*/ 235131 w 1663337"/>
              <a:gd name="connsiteY25" fmla="*/ 121920 h 1863634"/>
              <a:gd name="connsiteX26" fmla="*/ 261257 w 1663337"/>
              <a:gd name="connsiteY26" fmla="*/ 104503 h 1863634"/>
              <a:gd name="connsiteX27" fmla="*/ 304800 w 1663337"/>
              <a:gd name="connsiteY27" fmla="*/ 78377 h 1863634"/>
              <a:gd name="connsiteX28" fmla="*/ 330925 w 1663337"/>
              <a:gd name="connsiteY28" fmla="*/ 60960 h 1863634"/>
              <a:gd name="connsiteX29" fmla="*/ 357051 w 1663337"/>
              <a:gd name="connsiteY29" fmla="*/ 52251 h 1863634"/>
              <a:gd name="connsiteX30" fmla="*/ 383177 w 1663337"/>
              <a:gd name="connsiteY30" fmla="*/ 26125 h 1863634"/>
              <a:gd name="connsiteX31" fmla="*/ 539931 w 1663337"/>
              <a:gd name="connsiteY31" fmla="*/ 0 h 1863634"/>
              <a:gd name="connsiteX32" fmla="*/ 783771 w 1663337"/>
              <a:gd name="connsiteY32" fmla="*/ 17417 h 1863634"/>
              <a:gd name="connsiteX33" fmla="*/ 818605 w 1663337"/>
              <a:gd name="connsiteY33" fmla="*/ 26125 h 1863634"/>
              <a:gd name="connsiteX34" fmla="*/ 862148 w 1663337"/>
              <a:gd name="connsiteY34" fmla="*/ 34834 h 1863634"/>
              <a:gd name="connsiteX35" fmla="*/ 931817 w 1663337"/>
              <a:gd name="connsiteY35" fmla="*/ 43543 h 1863634"/>
              <a:gd name="connsiteX36" fmla="*/ 992777 w 1663337"/>
              <a:gd name="connsiteY36" fmla="*/ 60960 h 1863634"/>
              <a:gd name="connsiteX37" fmla="*/ 1132114 w 1663337"/>
              <a:gd name="connsiteY37" fmla="*/ 87085 h 1863634"/>
              <a:gd name="connsiteX38" fmla="*/ 1375954 w 1663337"/>
              <a:gd name="connsiteY38" fmla="*/ 87085 h 1863634"/>
              <a:gd name="connsiteX39" fmla="*/ 1428205 w 1663337"/>
              <a:gd name="connsiteY39" fmla="*/ 121920 h 1863634"/>
              <a:gd name="connsiteX40" fmla="*/ 1480457 w 1663337"/>
              <a:gd name="connsiteY40" fmla="*/ 165463 h 1863634"/>
              <a:gd name="connsiteX41" fmla="*/ 1506583 w 1663337"/>
              <a:gd name="connsiteY41" fmla="*/ 209005 h 1863634"/>
              <a:gd name="connsiteX42" fmla="*/ 1524000 w 1663337"/>
              <a:gd name="connsiteY42" fmla="*/ 235131 h 1863634"/>
              <a:gd name="connsiteX43" fmla="*/ 1567543 w 1663337"/>
              <a:gd name="connsiteY43" fmla="*/ 278674 h 1863634"/>
              <a:gd name="connsiteX44" fmla="*/ 1602377 w 1663337"/>
              <a:gd name="connsiteY44" fmla="*/ 330925 h 1863634"/>
              <a:gd name="connsiteX45" fmla="*/ 1619794 w 1663337"/>
              <a:gd name="connsiteY45" fmla="*/ 357051 h 1863634"/>
              <a:gd name="connsiteX46" fmla="*/ 1645920 w 1663337"/>
              <a:gd name="connsiteY46" fmla="*/ 426720 h 1863634"/>
              <a:gd name="connsiteX47" fmla="*/ 1654628 w 1663337"/>
              <a:gd name="connsiteY47" fmla="*/ 461554 h 1863634"/>
              <a:gd name="connsiteX48" fmla="*/ 1663337 w 1663337"/>
              <a:gd name="connsiteY48" fmla="*/ 487680 h 1863634"/>
              <a:gd name="connsiteX49" fmla="*/ 1654628 w 1663337"/>
              <a:gd name="connsiteY49" fmla="*/ 574765 h 1863634"/>
              <a:gd name="connsiteX50" fmla="*/ 1637211 w 1663337"/>
              <a:gd name="connsiteY50" fmla="*/ 600891 h 1863634"/>
              <a:gd name="connsiteX51" fmla="*/ 1611085 w 1663337"/>
              <a:gd name="connsiteY51" fmla="*/ 653143 h 1863634"/>
              <a:gd name="connsiteX52" fmla="*/ 1584960 w 1663337"/>
              <a:gd name="connsiteY52" fmla="*/ 740228 h 1863634"/>
              <a:gd name="connsiteX53" fmla="*/ 1576251 w 1663337"/>
              <a:gd name="connsiteY53" fmla="*/ 766354 h 1863634"/>
              <a:gd name="connsiteX54" fmla="*/ 1558834 w 1663337"/>
              <a:gd name="connsiteY54" fmla="*/ 862148 h 1863634"/>
              <a:gd name="connsiteX55" fmla="*/ 1550125 w 1663337"/>
              <a:gd name="connsiteY55" fmla="*/ 905691 h 1863634"/>
              <a:gd name="connsiteX56" fmla="*/ 1558834 w 1663337"/>
              <a:gd name="connsiteY56" fmla="*/ 992777 h 1863634"/>
              <a:gd name="connsiteX57" fmla="*/ 1611085 w 1663337"/>
              <a:gd name="connsiteY57" fmla="*/ 1045028 h 1863634"/>
              <a:gd name="connsiteX58" fmla="*/ 1628503 w 1663337"/>
              <a:gd name="connsiteY58" fmla="*/ 1071154 h 1863634"/>
              <a:gd name="connsiteX59" fmla="*/ 1637211 w 1663337"/>
              <a:gd name="connsiteY59" fmla="*/ 1471748 h 1863634"/>
              <a:gd name="connsiteX60" fmla="*/ 1619794 w 1663337"/>
              <a:gd name="connsiteY60" fmla="*/ 1532708 h 1863634"/>
              <a:gd name="connsiteX61" fmla="*/ 1576251 w 1663337"/>
              <a:gd name="connsiteY61" fmla="*/ 1584960 h 1863634"/>
              <a:gd name="connsiteX62" fmla="*/ 1558834 w 1663337"/>
              <a:gd name="connsiteY62" fmla="*/ 1611085 h 1863634"/>
              <a:gd name="connsiteX63" fmla="*/ 1489165 w 1663337"/>
              <a:gd name="connsiteY63" fmla="*/ 1663337 h 1863634"/>
              <a:gd name="connsiteX64" fmla="*/ 1419497 w 1663337"/>
              <a:gd name="connsiteY64" fmla="*/ 1715588 h 1863634"/>
              <a:gd name="connsiteX65" fmla="*/ 1393371 w 1663337"/>
              <a:gd name="connsiteY65" fmla="*/ 1733005 h 1863634"/>
              <a:gd name="connsiteX66" fmla="*/ 1375954 w 1663337"/>
              <a:gd name="connsiteY66" fmla="*/ 1750423 h 1863634"/>
              <a:gd name="connsiteX67" fmla="*/ 1314994 w 1663337"/>
              <a:gd name="connsiteY67" fmla="*/ 1793965 h 1863634"/>
              <a:gd name="connsiteX68" fmla="*/ 1262743 w 1663337"/>
              <a:gd name="connsiteY68" fmla="*/ 1811383 h 1863634"/>
              <a:gd name="connsiteX69" fmla="*/ 1210491 w 1663337"/>
              <a:gd name="connsiteY69" fmla="*/ 1828800 h 1863634"/>
              <a:gd name="connsiteX70" fmla="*/ 1184365 w 1663337"/>
              <a:gd name="connsiteY70" fmla="*/ 1837508 h 1863634"/>
              <a:gd name="connsiteX71" fmla="*/ 1158240 w 1663337"/>
              <a:gd name="connsiteY71" fmla="*/ 1846217 h 1863634"/>
              <a:gd name="connsiteX72" fmla="*/ 1123405 w 1663337"/>
              <a:gd name="connsiteY72" fmla="*/ 1854925 h 1863634"/>
              <a:gd name="connsiteX73" fmla="*/ 1001485 w 1663337"/>
              <a:gd name="connsiteY73" fmla="*/ 1863634 h 1863634"/>
              <a:gd name="connsiteX74" fmla="*/ 731520 w 1663337"/>
              <a:gd name="connsiteY74" fmla="*/ 1854925 h 1863634"/>
              <a:gd name="connsiteX75" fmla="*/ 696685 w 1663337"/>
              <a:gd name="connsiteY75" fmla="*/ 1846217 h 1863634"/>
              <a:gd name="connsiteX76" fmla="*/ 644434 w 1663337"/>
              <a:gd name="connsiteY76" fmla="*/ 1828800 h 1863634"/>
              <a:gd name="connsiteX77" fmla="*/ 600891 w 1663337"/>
              <a:gd name="connsiteY77" fmla="*/ 1793965 h 1863634"/>
              <a:gd name="connsiteX78" fmla="*/ 583474 w 1663337"/>
              <a:gd name="connsiteY78" fmla="*/ 1767840 h 1863634"/>
              <a:gd name="connsiteX79" fmla="*/ 557348 w 1663337"/>
              <a:gd name="connsiteY79" fmla="*/ 1759131 h 1863634"/>
              <a:gd name="connsiteX80" fmla="*/ 531223 w 1663337"/>
              <a:gd name="connsiteY80" fmla="*/ 1733005 h 1863634"/>
              <a:gd name="connsiteX81" fmla="*/ 470263 w 1663337"/>
              <a:gd name="connsiteY81" fmla="*/ 1741714 h 1863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663337" h="1863634">
                <a:moveTo>
                  <a:pt x="470263" y="1741714"/>
                </a:moveTo>
                <a:lnTo>
                  <a:pt x="470263" y="1741714"/>
                </a:lnTo>
                <a:cubicBezTo>
                  <a:pt x="452846" y="1721394"/>
                  <a:pt x="435915" y="1700647"/>
                  <a:pt x="418011" y="1680754"/>
                </a:cubicBezTo>
                <a:cubicBezTo>
                  <a:pt x="402254" y="1663246"/>
                  <a:pt x="387032" y="1647847"/>
                  <a:pt x="365760" y="1637211"/>
                </a:cubicBezTo>
                <a:cubicBezTo>
                  <a:pt x="357549" y="1633106"/>
                  <a:pt x="348343" y="1631406"/>
                  <a:pt x="339634" y="1628503"/>
                </a:cubicBezTo>
                <a:cubicBezTo>
                  <a:pt x="325912" y="1610207"/>
                  <a:pt x="306977" y="1581539"/>
                  <a:pt x="287383" y="1567543"/>
                </a:cubicBezTo>
                <a:cubicBezTo>
                  <a:pt x="203937" y="1507938"/>
                  <a:pt x="294993" y="1587563"/>
                  <a:pt x="226423" y="1532708"/>
                </a:cubicBezTo>
                <a:cubicBezTo>
                  <a:pt x="183329" y="1498233"/>
                  <a:pt x="236855" y="1534433"/>
                  <a:pt x="191588" y="1489165"/>
                </a:cubicBezTo>
                <a:cubicBezTo>
                  <a:pt x="184187" y="1481764"/>
                  <a:pt x="174171" y="1477554"/>
                  <a:pt x="165463" y="1471748"/>
                </a:cubicBezTo>
                <a:lnTo>
                  <a:pt x="130628" y="1419497"/>
                </a:lnTo>
                <a:lnTo>
                  <a:pt x="113211" y="1393371"/>
                </a:lnTo>
                <a:cubicBezTo>
                  <a:pt x="91204" y="1283336"/>
                  <a:pt x="99466" y="1335660"/>
                  <a:pt x="87085" y="1236617"/>
                </a:cubicBezTo>
                <a:cubicBezTo>
                  <a:pt x="81279" y="1114697"/>
                  <a:pt x="77787" y="992645"/>
                  <a:pt x="69668" y="870857"/>
                </a:cubicBezTo>
                <a:cubicBezTo>
                  <a:pt x="67056" y="831680"/>
                  <a:pt x="59930" y="703056"/>
                  <a:pt x="52251" y="653143"/>
                </a:cubicBezTo>
                <a:cubicBezTo>
                  <a:pt x="50855" y="644070"/>
                  <a:pt x="45534" y="635978"/>
                  <a:pt x="43543" y="627017"/>
                </a:cubicBezTo>
                <a:cubicBezTo>
                  <a:pt x="39713" y="609780"/>
                  <a:pt x="38297" y="592080"/>
                  <a:pt x="34834" y="574765"/>
                </a:cubicBezTo>
                <a:cubicBezTo>
                  <a:pt x="32487" y="563029"/>
                  <a:pt x="29413" y="551439"/>
                  <a:pt x="26125" y="539931"/>
                </a:cubicBezTo>
                <a:cubicBezTo>
                  <a:pt x="23603" y="531105"/>
                  <a:pt x="19217" y="522806"/>
                  <a:pt x="17417" y="513805"/>
                </a:cubicBezTo>
                <a:cubicBezTo>
                  <a:pt x="10491" y="479176"/>
                  <a:pt x="0" y="409303"/>
                  <a:pt x="0" y="409303"/>
                </a:cubicBezTo>
                <a:cubicBezTo>
                  <a:pt x="2903" y="383177"/>
                  <a:pt x="-275" y="355629"/>
                  <a:pt x="8708" y="330925"/>
                </a:cubicBezTo>
                <a:cubicBezTo>
                  <a:pt x="12285" y="321089"/>
                  <a:pt x="27433" y="320909"/>
                  <a:pt x="34834" y="313508"/>
                </a:cubicBezTo>
                <a:cubicBezTo>
                  <a:pt x="92896" y="255447"/>
                  <a:pt x="8702" y="316417"/>
                  <a:pt x="78377" y="269965"/>
                </a:cubicBezTo>
                <a:cubicBezTo>
                  <a:pt x="109456" y="223347"/>
                  <a:pt x="88396" y="251237"/>
                  <a:pt x="148045" y="191588"/>
                </a:cubicBezTo>
                <a:cubicBezTo>
                  <a:pt x="153851" y="185782"/>
                  <a:pt x="157674" y="176767"/>
                  <a:pt x="165463" y="174171"/>
                </a:cubicBezTo>
                <a:lnTo>
                  <a:pt x="191588" y="165463"/>
                </a:lnTo>
                <a:cubicBezTo>
                  <a:pt x="261263" y="119011"/>
                  <a:pt x="177069" y="179981"/>
                  <a:pt x="235131" y="121920"/>
                </a:cubicBezTo>
                <a:cubicBezTo>
                  <a:pt x="242532" y="114519"/>
                  <a:pt x="253084" y="111041"/>
                  <a:pt x="261257" y="104503"/>
                </a:cubicBezTo>
                <a:cubicBezTo>
                  <a:pt x="295412" y="77178"/>
                  <a:pt x="259428" y="93500"/>
                  <a:pt x="304800" y="78377"/>
                </a:cubicBezTo>
                <a:cubicBezTo>
                  <a:pt x="313508" y="72571"/>
                  <a:pt x="321564" y="65641"/>
                  <a:pt x="330925" y="60960"/>
                </a:cubicBezTo>
                <a:cubicBezTo>
                  <a:pt x="339136" y="56855"/>
                  <a:pt x="349413" y="57343"/>
                  <a:pt x="357051" y="52251"/>
                </a:cubicBezTo>
                <a:cubicBezTo>
                  <a:pt x="367298" y="45419"/>
                  <a:pt x="372411" y="32106"/>
                  <a:pt x="383177" y="26125"/>
                </a:cubicBezTo>
                <a:cubicBezTo>
                  <a:pt x="428395" y="1003"/>
                  <a:pt x="493660" y="3856"/>
                  <a:pt x="539931" y="0"/>
                </a:cubicBezTo>
                <a:cubicBezTo>
                  <a:pt x="621211" y="5806"/>
                  <a:pt x="702640" y="9811"/>
                  <a:pt x="783771" y="17417"/>
                </a:cubicBezTo>
                <a:cubicBezTo>
                  <a:pt x="795687" y="18534"/>
                  <a:pt x="806921" y="23529"/>
                  <a:pt x="818605" y="26125"/>
                </a:cubicBezTo>
                <a:cubicBezTo>
                  <a:pt x="833054" y="29336"/>
                  <a:pt x="847518" y="32583"/>
                  <a:pt x="862148" y="34834"/>
                </a:cubicBezTo>
                <a:cubicBezTo>
                  <a:pt x="885280" y="38393"/>
                  <a:pt x="908594" y="40640"/>
                  <a:pt x="931817" y="43543"/>
                </a:cubicBezTo>
                <a:cubicBezTo>
                  <a:pt x="954915" y="51242"/>
                  <a:pt x="967790" y="56275"/>
                  <a:pt x="992777" y="60960"/>
                </a:cubicBezTo>
                <a:cubicBezTo>
                  <a:pt x="1147873" y="90041"/>
                  <a:pt x="1049874" y="66526"/>
                  <a:pt x="1132114" y="87085"/>
                </a:cubicBezTo>
                <a:cubicBezTo>
                  <a:pt x="1204359" y="81925"/>
                  <a:pt x="1303709" y="69024"/>
                  <a:pt x="1375954" y="87085"/>
                </a:cubicBezTo>
                <a:cubicBezTo>
                  <a:pt x="1396262" y="92162"/>
                  <a:pt x="1410788" y="110308"/>
                  <a:pt x="1428205" y="121920"/>
                </a:cubicBezTo>
                <a:cubicBezTo>
                  <a:pt x="1464581" y="146171"/>
                  <a:pt x="1446927" y="131933"/>
                  <a:pt x="1480457" y="165463"/>
                </a:cubicBezTo>
                <a:cubicBezTo>
                  <a:pt x="1495580" y="210834"/>
                  <a:pt x="1479258" y="174850"/>
                  <a:pt x="1506583" y="209005"/>
                </a:cubicBezTo>
                <a:cubicBezTo>
                  <a:pt x="1513121" y="217178"/>
                  <a:pt x="1517108" y="227254"/>
                  <a:pt x="1524000" y="235131"/>
                </a:cubicBezTo>
                <a:cubicBezTo>
                  <a:pt x="1537517" y="250579"/>
                  <a:pt x="1556157" y="261595"/>
                  <a:pt x="1567543" y="278674"/>
                </a:cubicBezTo>
                <a:lnTo>
                  <a:pt x="1602377" y="330925"/>
                </a:lnTo>
                <a:lnTo>
                  <a:pt x="1619794" y="357051"/>
                </a:lnTo>
                <a:cubicBezTo>
                  <a:pt x="1642151" y="446473"/>
                  <a:pt x="1611763" y="335630"/>
                  <a:pt x="1645920" y="426720"/>
                </a:cubicBezTo>
                <a:cubicBezTo>
                  <a:pt x="1650122" y="437927"/>
                  <a:pt x="1651340" y="450046"/>
                  <a:pt x="1654628" y="461554"/>
                </a:cubicBezTo>
                <a:cubicBezTo>
                  <a:pt x="1657150" y="470381"/>
                  <a:pt x="1660434" y="478971"/>
                  <a:pt x="1663337" y="487680"/>
                </a:cubicBezTo>
                <a:cubicBezTo>
                  <a:pt x="1660434" y="516708"/>
                  <a:pt x="1661188" y="546339"/>
                  <a:pt x="1654628" y="574765"/>
                </a:cubicBezTo>
                <a:cubicBezTo>
                  <a:pt x="1652274" y="584963"/>
                  <a:pt x="1641892" y="591529"/>
                  <a:pt x="1637211" y="600891"/>
                </a:cubicBezTo>
                <a:cubicBezTo>
                  <a:pt x="1601161" y="672994"/>
                  <a:pt x="1660997" y="578278"/>
                  <a:pt x="1611085" y="653143"/>
                </a:cubicBezTo>
                <a:cubicBezTo>
                  <a:pt x="1569689" y="777331"/>
                  <a:pt x="1611286" y="648088"/>
                  <a:pt x="1584960" y="740228"/>
                </a:cubicBezTo>
                <a:cubicBezTo>
                  <a:pt x="1582438" y="749055"/>
                  <a:pt x="1578477" y="757448"/>
                  <a:pt x="1576251" y="766354"/>
                </a:cubicBezTo>
                <a:cubicBezTo>
                  <a:pt x="1569084" y="795021"/>
                  <a:pt x="1564007" y="833698"/>
                  <a:pt x="1558834" y="862148"/>
                </a:cubicBezTo>
                <a:cubicBezTo>
                  <a:pt x="1556186" y="876711"/>
                  <a:pt x="1553028" y="891177"/>
                  <a:pt x="1550125" y="905691"/>
                </a:cubicBezTo>
                <a:cubicBezTo>
                  <a:pt x="1553028" y="934720"/>
                  <a:pt x="1547141" y="966050"/>
                  <a:pt x="1558834" y="992777"/>
                </a:cubicBezTo>
                <a:cubicBezTo>
                  <a:pt x="1568707" y="1015343"/>
                  <a:pt x="1597422" y="1024534"/>
                  <a:pt x="1611085" y="1045028"/>
                </a:cubicBezTo>
                <a:lnTo>
                  <a:pt x="1628503" y="1071154"/>
                </a:lnTo>
                <a:cubicBezTo>
                  <a:pt x="1681607" y="1230466"/>
                  <a:pt x="1652979" y="1124852"/>
                  <a:pt x="1637211" y="1471748"/>
                </a:cubicBezTo>
                <a:cubicBezTo>
                  <a:pt x="1636932" y="1477891"/>
                  <a:pt x="1624117" y="1524063"/>
                  <a:pt x="1619794" y="1532708"/>
                </a:cubicBezTo>
                <a:cubicBezTo>
                  <a:pt x="1603576" y="1565142"/>
                  <a:pt x="1600328" y="1556068"/>
                  <a:pt x="1576251" y="1584960"/>
                </a:cubicBezTo>
                <a:cubicBezTo>
                  <a:pt x="1569551" y="1593000"/>
                  <a:pt x="1565372" y="1602912"/>
                  <a:pt x="1558834" y="1611085"/>
                </a:cubicBezTo>
                <a:cubicBezTo>
                  <a:pt x="1538859" y="1636055"/>
                  <a:pt x="1517036" y="1642434"/>
                  <a:pt x="1489165" y="1663337"/>
                </a:cubicBezTo>
                <a:cubicBezTo>
                  <a:pt x="1465942" y="1680754"/>
                  <a:pt x="1443650" y="1699486"/>
                  <a:pt x="1419497" y="1715588"/>
                </a:cubicBezTo>
                <a:cubicBezTo>
                  <a:pt x="1410788" y="1721394"/>
                  <a:pt x="1401544" y="1726467"/>
                  <a:pt x="1393371" y="1733005"/>
                </a:cubicBezTo>
                <a:cubicBezTo>
                  <a:pt x="1386960" y="1738134"/>
                  <a:pt x="1382262" y="1745167"/>
                  <a:pt x="1375954" y="1750423"/>
                </a:cubicBezTo>
                <a:cubicBezTo>
                  <a:pt x="1372277" y="1753487"/>
                  <a:pt x="1324690" y="1789656"/>
                  <a:pt x="1314994" y="1793965"/>
                </a:cubicBezTo>
                <a:cubicBezTo>
                  <a:pt x="1298217" y="1801422"/>
                  <a:pt x="1280160" y="1805577"/>
                  <a:pt x="1262743" y="1811383"/>
                </a:cubicBezTo>
                <a:lnTo>
                  <a:pt x="1210491" y="1828800"/>
                </a:lnTo>
                <a:lnTo>
                  <a:pt x="1184365" y="1837508"/>
                </a:lnTo>
                <a:cubicBezTo>
                  <a:pt x="1175657" y="1840411"/>
                  <a:pt x="1167145" y="1843991"/>
                  <a:pt x="1158240" y="1846217"/>
                </a:cubicBezTo>
                <a:cubicBezTo>
                  <a:pt x="1146628" y="1849120"/>
                  <a:pt x="1135301" y="1853603"/>
                  <a:pt x="1123405" y="1854925"/>
                </a:cubicBezTo>
                <a:cubicBezTo>
                  <a:pt x="1082911" y="1859424"/>
                  <a:pt x="1042125" y="1860731"/>
                  <a:pt x="1001485" y="1863634"/>
                </a:cubicBezTo>
                <a:cubicBezTo>
                  <a:pt x="911497" y="1860731"/>
                  <a:pt x="821409" y="1860061"/>
                  <a:pt x="731520" y="1854925"/>
                </a:cubicBezTo>
                <a:cubicBezTo>
                  <a:pt x="719571" y="1854242"/>
                  <a:pt x="708149" y="1849656"/>
                  <a:pt x="696685" y="1846217"/>
                </a:cubicBezTo>
                <a:cubicBezTo>
                  <a:pt x="679100" y="1840942"/>
                  <a:pt x="644434" y="1828800"/>
                  <a:pt x="644434" y="1828800"/>
                </a:cubicBezTo>
                <a:cubicBezTo>
                  <a:pt x="625032" y="1815865"/>
                  <a:pt x="615075" y="1811695"/>
                  <a:pt x="600891" y="1793965"/>
                </a:cubicBezTo>
                <a:cubicBezTo>
                  <a:pt x="594353" y="1785792"/>
                  <a:pt x="591647" y="1774378"/>
                  <a:pt x="583474" y="1767840"/>
                </a:cubicBezTo>
                <a:cubicBezTo>
                  <a:pt x="576306" y="1762105"/>
                  <a:pt x="566057" y="1762034"/>
                  <a:pt x="557348" y="1759131"/>
                </a:cubicBezTo>
                <a:cubicBezTo>
                  <a:pt x="548640" y="1750422"/>
                  <a:pt x="542907" y="1736900"/>
                  <a:pt x="531223" y="1733005"/>
                </a:cubicBezTo>
                <a:cubicBezTo>
                  <a:pt x="447075" y="1704956"/>
                  <a:pt x="480423" y="1740262"/>
                  <a:pt x="470263" y="1741714"/>
                </a:cubicBez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수익 창출</a:t>
            </a:r>
            <a:endParaRPr lang="ko-KR" altLang="en-US" sz="100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7230533" y="4233333"/>
            <a:ext cx="643467" cy="203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8033418" y="1109133"/>
            <a:ext cx="3540515" cy="1063065"/>
            <a:chOff x="8033418" y="1109133"/>
            <a:chExt cx="3540515" cy="1063065"/>
          </a:xfrm>
        </p:grpSpPr>
        <p:sp>
          <p:nvSpPr>
            <p:cNvPr id="24" name="자유형 23"/>
            <p:cNvSpPr/>
            <p:nvPr/>
          </p:nvSpPr>
          <p:spPr>
            <a:xfrm>
              <a:off x="8033418" y="1109133"/>
              <a:ext cx="944362" cy="770467"/>
            </a:xfrm>
            <a:custGeom>
              <a:avLst/>
              <a:gdLst>
                <a:gd name="connsiteX0" fmla="*/ 814249 w 944362"/>
                <a:gd name="connsiteY0" fmla="*/ 0 h 770467"/>
                <a:gd name="connsiteX1" fmla="*/ 738049 w 944362"/>
                <a:gd name="connsiteY1" fmla="*/ 42334 h 770467"/>
                <a:gd name="connsiteX2" fmla="*/ 678782 w 944362"/>
                <a:gd name="connsiteY2" fmla="*/ 84667 h 770467"/>
                <a:gd name="connsiteX3" fmla="*/ 594115 w 944362"/>
                <a:gd name="connsiteY3" fmla="*/ 143934 h 770467"/>
                <a:gd name="connsiteX4" fmla="*/ 551782 w 944362"/>
                <a:gd name="connsiteY4" fmla="*/ 194734 h 770467"/>
                <a:gd name="connsiteX5" fmla="*/ 458649 w 944362"/>
                <a:gd name="connsiteY5" fmla="*/ 270934 h 770467"/>
                <a:gd name="connsiteX6" fmla="*/ 348582 w 944362"/>
                <a:gd name="connsiteY6" fmla="*/ 364067 h 770467"/>
                <a:gd name="connsiteX7" fmla="*/ 263915 w 944362"/>
                <a:gd name="connsiteY7" fmla="*/ 431800 h 770467"/>
                <a:gd name="connsiteX8" fmla="*/ 221582 w 944362"/>
                <a:gd name="connsiteY8" fmla="*/ 465667 h 770467"/>
                <a:gd name="connsiteX9" fmla="*/ 179249 w 944362"/>
                <a:gd name="connsiteY9" fmla="*/ 482600 h 770467"/>
                <a:gd name="connsiteX10" fmla="*/ 136915 w 944362"/>
                <a:gd name="connsiteY10" fmla="*/ 508000 h 770467"/>
                <a:gd name="connsiteX11" fmla="*/ 77649 w 944362"/>
                <a:gd name="connsiteY11" fmla="*/ 533400 h 770467"/>
                <a:gd name="connsiteX12" fmla="*/ 35315 w 944362"/>
                <a:gd name="connsiteY12" fmla="*/ 567267 h 770467"/>
                <a:gd name="connsiteX13" fmla="*/ 9915 w 944362"/>
                <a:gd name="connsiteY13" fmla="*/ 584200 h 770467"/>
                <a:gd name="connsiteX14" fmla="*/ 1449 w 944362"/>
                <a:gd name="connsiteY14" fmla="*/ 609600 h 770467"/>
                <a:gd name="connsiteX15" fmla="*/ 35315 w 944362"/>
                <a:gd name="connsiteY15" fmla="*/ 618067 h 770467"/>
                <a:gd name="connsiteX16" fmla="*/ 136915 w 944362"/>
                <a:gd name="connsiteY16" fmla="*/ 635000 h 770467"/>
                <a:gd name="connsiteX17" fmla="*/ 729582 w 944362"/>
                <a:gd name="connsiteY17" fmla="*/ 643467 h 770467"/>
                <a:gd name="connsiteX18" fmla="*/ 941249 w 944362"/>
                <a:gd name="connsiteY18" fmla="*/ 635000 h 770467"/>
                <a:gd name="connsiteX19" fmla="*/ 907382 w 944362"/>
                <a:gd name="connsiteY19" fmla="*/ 609600 h 770467"/>
                <a:gd name="connsiteX20" fmla="*/ 848115 w 944362"/>
                <a:gd name="connsiteY20" fmla="*/ 567267 h 770467"/>
                <a:gd name="connsiteX21" fmla="*/ 780382 w 944362"/>
                <a:gd name="connsiteY21" fmla="*/ 499534 h 770467"/>
                <a:gd name="connsiteX22" fmla="*/ 704182 w 944362"/>
                <a:gd name="connsiteY22" fmla="*/ 465667 h 770467"/>
                <a:gd name="connsiteX23" fmla="*/ 627982 w 944362"/>
                <a:gd name="connsiteY23" fmla="*/ 414867 h 770467"/>
                <a:gd name="connsiteX24" fmla="*/ 492515 w 944362"/>
                <a:gd name="connsiteY24" fmla="*/ 338667 h 770467"/>
                <a:gd name="connsiteX25" fmla="*/ 433249 w 944362"/>
                <a:gd name="connsiteY25" fmla="*/ 304800 h 770467"/>
                <a:gd name="connsiteX26" fmla="*/ 399382 w 944362"/>
                <a:gd name="connsiteY26" fmla="*/ 279400 h 770467"/>
                <a:gd name="connsiteX27" fmla="*/ 340115 w 944362"/>
                <a:gd name="connsiteY27" fmla="*/ 228600 h 770467"/>
                <a:gd name="connsiteX28" fmla="*/ 306249 w 944362"/>
                <a:gd name="connsiteY28" fmla="*/ 211667 h 770467"/>
                <a:gd name="connsiteX29" fmla="*/ 263915 w 944362"/>
                <a:gd name="connsiteY29" fmla="*/ 169334 h 770467"/>
                <a:gd name="connsiteX30" fmla="*/ 246982 w 944362"/>
                <a:gd name="connsiteY30" fmla="*/ 152400 h 770467"/>
                <a:gd name="connsiteX31" fmla="*/ 196182 w 944362"/>
                <a:gd name="connsiteY31" fmla="*/ 118534 h 770467"/>
                <a:gd name="connsiteX32" fmla="*/ 204649 w 944362"/>
                <a:gd name="connsiteY32" fmla="*/ 186267 h 770467"/>
                <a:gd name="connsiteX33" fmla="*/ 213115 w 944362"/>
                <a:gd name="connsiteY33" fmla="*/ 211667 h 770467"/>
                <a:gd name="connsiteX34" fmla="*/ 230049 w 944362"/>
                <a:gd name="connsiteY34" fmla="*/ 296334 h 770467"/>
                <a:gd name="connsiteX35" fmla="*/ 238515 w 944362"/>
                <a:gd name="connsiteY35" fmla="*/ 330200 h 770467"/>
                <a:gd name="connsiteX36" fmla="*/ 246982 w 944362"/>
                <a:gd name="connsiteY36" fmla="*/ 372534 h 770467"/>
                <a:gd name="connsiteX37" fmla="*/ 263915 w 944362"/>
                <a:gd name="connsiteY37" fmla="*/ 397934 h 770467"/>
                <a:gd name="connsiteX38" fmla="*/ 280849 w 944362"/>
                <a:gd name="connsiteY38" fmla="*/ 457200 h 770467"/>
                <a:gd name="connsiteX39" fmla="*/ 289315 w 944362"/>
                <a:gd name="connsiteY39" fmla="*/ 491067 h 770467"/>
                <a:gd name="connsiteX40" fmla="*/ 297782 w 944362"/>
                <a:gd name="connsiteY40" fmla="*/ 516467 h 770467"/>
                <a:gd name="connsiteX41" fmla="*/ 314715 w 944362"/>
                <a:gd name="connsiteY41" fmla="*/ 575734 h 770467"/>
                <a:gd name="connsiteX42" fmla="*/ 348582 w 944362"/>
                <a:gd name="connsiteY42" fmla="*/ 626534 h 770467"/>
                <a:gd name="connsiteX43" fmla="*/ 382449 w 944362"/>
                <a:gd name="connsiteY43" fmla="*/ 685800 h 770467"/>
                <a:gd name="connsiteX44" fmla="*/ 407849 w 944362"/>
                <a:gd name="connsiteY44" fmla="*/ 702734 h 770467"/>
                <a:gd name="connsiteX45" fmla="*/ 450182 w 944362"/>
                <a:gd name="connsiteY45" fmla="*/ 745067 h 770467"/>
                <a:gd name="connsiteX46" fmla="*/ 467115 w 944362"/>
                <a:gd name="connsiteY46" fmla="*/ 770467 h 770467"/>
                <a:gd name="connsiteX47" fmla="*/ 492515 w 944362"/>
                <a:gd name="connsiteY47" fmla="*/ 728134 h 770467"/>
                <a:gd name="connsiteX48" fmla="*/ 526382 w 944362"/>
                <a:gd name="connsiteY48" fmla="*/ 643467 h 770467"/>
                <a:gd name="connsiteX49" fmla="*/ 543315 w 944362"/>
                <a:gd name="connsiteY49" fmla="*/ 609600 h 770467"/>
                <a:gd name="connsiteX50" fmla="*/ 560249 w 944362"/>
                <a:gd name="connsiteY50" fmla="*/ 558800 h 770467"/>
                <a:gd name="connsiteX51" fmla="*/ 577182 w 944362"/>
                <a:gd name="connsiteY51" fmla="*/ 524934 h 770467"/>
                <a:gd name="connsiteX52" fmla="*/ 594115 w 944362"/>
                <a:gd name="connsiteY52" fmla="*/ 474134 h 770467"/>
                <a:gd name="connsiteX53" fmla="*/ 602582 w 944362"/>
                <a:gd name="connsiteY53" fmla="*/ 448734 h 770467"/>
                <a:gd name="connsiteX54" fmla="*/ 611049 w 944362"/>
                <a:gd name="connsiteY54" fmla="*/ 414867 h 770467"/>
                <a:gd name="connsiteX55" fmla="*/ 627982 w 944362"/>
                <a:gd name="connsiteY55" fmla="*/ 389467 h 770467"/>
                <a:gd name="connsiteX56" fmla="*/ 644915 w 944362"/>
                <a:gd name="connsiteY56" fmla="*/ 347134 h 770467"/>
                <a:gd name="connsiteX57" fmla="*/ 661849 w 944362"/>
                <a:gd name="connsiteY57" fmla="*/ 287867 h 770467"/>
                <a:gd name="connsiteX58" fmla="*/ 678782 w 944362"/>
                <a:gd name="connsiteY58" fmla="*/ 254000 h 770467"/>
                <a:gd name="connsiteX59" fmla="*/ 695715 w 944362"/>
                <a:gd name="connsiteY59" fmla="*/ 194734 h 770467"/>
                <a:gd name="connsiteX60" fmla="*/ 712649 w 944362"/>
                <a:gd name="connsiteY60" fmla="*/ 177800 h 770467"/>
                <a:gd name="connsiteX61" fmla="*/ 754982 w 944362"/>
                <a:gd name="connsiteY61" fmla="*/ 118534 h 770467"/>
                <a:gd name="connsiteX62" fmla="*/ 788849 w 944362"/>
                <a:gd name="connsiteY62" fmla="*/ 76200 h 77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944362" h="770467">
                  <a:moveTo>
                    <a:pt x="814249" y="0"/>
                  </a:moveTo>
                  <a:cubicBezTo>
                    <a:pt x="654088" y="106775"/>
                    <a:pt x="827458" y="-2370"/>
                    <a:pt x="738049" y="42334"/>
                  </a:cubicBezTo>
                  <a:cubicBezTo>
                    <a:pt x="722902" y="49908"/>
                    <a:pt x="690289" y="76996"/>
                    <a:pt x="678782" y="84667"/>
                  </a:cubicBezTo>
                  <a:cubicBezTo>
                    <a:pt x="639540" y="110828"/>
                    <a:pt x="628888" y="109161"/>
                    <a:pt x="594115" y="143934"/>
                  </a:cubicBezTo>
                  <a:cubicBezTo>
                    <a:pt x="578529" y="159520"/>
                    <a:pt x="567863" y="179658"/>
                    <a:pt x="551782" y="194734"/>
                  </a:cubicBezTo>
                  <a:cubicBezTo>
                    <a:pt x="522519" y="222168"/>
                    <a:pt x="489463" y="245255"/>
                    <a:pt x="458649" y="270934"/>
                  </a:cubicBezTo>
                  <a:cubicBezTo>
                    <a:pt x="346741" y="364191"/>
                    <a:pt x="449787" y="281262"/>
                    <a:pt x="348582" y="364067"/>
                  </a:cubicBezTo>
                  <a:cubicBezTo>
                    <a:pt x="348450" y="364175"/>
                    <a:pt x="264048" y="431694"/>
                    <a:pt x="263915" y="431800"/>
                  </a:cubicBezTo>
                  <a:cubicBezTo>
                    <a:pt x="249804" y="443089"/>
                    <a:pt x="238361" y="458956"/>
                    <a:pt x="221582" y="465667"/>
                  </a:cubicBezTo>
                  <a:cubicBezTo>
                    <a:pt x="207471" y="471311"/>
                    <a:pt x="192843" y="475803"/>
                    <a:pt x="179249" y="482600"/>
                  </a:cubicBezTo>
                  <a:cubicBezTo>
                    <a:pt x="164530" y="489959"/>
                    <a:pt x="151300" y="500008"/>
                    <a:pt x="136915" y="508000"/>
                  </a:cubicBezTo>
                  <a:cubicBezTo>
                    <a:pt x="105523" y="525440"/>
                    <a:pt x="107629" y="523408"/>
                    <a:pt x="77649" y="533400"/>
                  </a:cubicBezTo>
                  <a:cubicBezTo>
                    <a:pt x="-544" y="585530"/>
                    <a:pt x="95648" y="519002"/>
                    <a:pt x="35315" y="567267"/>
                  </a:cubicBezTo>
                  <a:cubicBezTo>
                    <a:pt x="27369" y="573624"/>
                    <a:pt x="18382" y="578556"/>
                    <a:pt x="9915" y="584200"/>
                  </a:cubicBezTo>
                  <a:cubicBezTo>
                    <a:pt x="7093" y="592667"/>
                    <a:pt x="-3906" y="602460"/>
                    <a:pt x="1449" y="609600"/>
                  </a:cubicBezTo>
                  <a:cubicBezTo>
                    <a:pt x="8431" y="618909"/>
                    <a:pt x="23956" y="615543"/>
                    <a:pt x="35315" y="618067"/>
                  </a:cubicBezTo>
                  <a:cubicBezTo>
                    <a:pt x="58638" y="623250"/>
                    <a:pt x="116902" y="634480"/>
                    <a:pt x="136915" y="635000"/>
                  </a:cubicBezTo>
                  <a:cubicBezTo>
                    <a:pt x="334424" y="640130"/>
                    <a:pt x="532026" y="640645"/>
                    <a:pt x="729582" y="643467"/>
                  </a:cubicBezTo>
                  <a:lnTo>
                    <a:pt x="941249" y="635000"/>
                  </a:lnTo>
                  <a:cubicBezTo>
                    <a:pt x="955111" y="632360"/>
                    <a:pt x="918865" y="617802"/>
                    <a:pt x="907382" y="609600"/>
                  </a:cubicBezTo>
                  <a:cubicBezTo>
                    <a:pt x="890555" y="597581"/>
                    <a:pt x="861951" y="581103"/>
                    <a:pt x="848115" y="567267"/>
                  </a:cubicBezTo>
                  <a:cubicBezTo>
                    <a:pt x="805902" y="525054"/>
                    <a:pt x="841380" y="534390"/>
                    <a:pt x="780382" y="499534"/>
                  </a:cubicBezTo>
                  <a:cubicBezTo>
                    <a:pt x="756249" y="485743"/>
                    <a:pt x="728480" y="479166"/>
                    <a:pt x="704182" y="465667"/>
                  </a:cubicBezTo>
                  <a:cubicBezTo>
                    <a:pt x="677497" y="450842"/>
                    <a:pt x="654159" y="430573"/>
                    <a:pt x="627982" y="414867"/>
                  </a:cubicBezTo>
                  <a:cubicBezTo>
                    <a:pt x="583556" y="388211"/>
                    <a:pt x="537618" y="364160"/>
                    <a:pt x="492515" y="338667"/>
                  </a:cubicBezTo>
                  <a:cubicBezTo>
                    <a:pt x="472707" y="327471"/>
                    <a:pt x="451452" y="318452"/>
                    <a:pt x="433249" y="304800"/>
                  </a:cubicBezTo>
                  <a:cubicBezTo>
                    <a:pt x="421960" y="296333"/>
                    <a:pt x="410096" y="288583"/>
                    <a:pt x="399382" y="279400"/>
                  </a:cubicBezTo>
                  <a:cubicBezTo>
                    <a:pt x="362081" y="247428"/>
                    <a:pt x="385827" y="257170"/>
                    <a:pt x="340115" y="228600"/>
                  </a:cubicBezTo>
                  <a:cubicBezTo>
                    <a:pt x="329412" y="221911"/>
                    <a:pt x="317538" y="217311"/>
                    <a:pt x="306249" y="211667"/>
                  </a:cubicBezTo>
                  <a:cubicBezTo>
                    <a:pt x="277218" y="168121"/>
                    <a:pt x="304235" y="201590"/>
                    <a:pt x="263915" y="169334"/>
                  </a:cubicBezTo>
                  <a:cubicBezTo>
                    <a:pt x="257682" y="164347"/>
                    <a:pt x="253368" y="157190"/>
                    <a:pt x="246982" y="152400"/>
                  </a:cubicBezTo>
                  <a:cubicBezTo>
                    <a:pt x="230701" y="140189"/>
                    <a:pt x="196182" y="118534"/>
                    <a:pt x="196182" y="118534"/>
                  </a:cubicBezTo>
                  <a:cubicBezTo>
                    <a:pt x="199004" y="141112"/>
                    <a:pt x="200579" y="163881"/>
                    <a:pt x="204649" y="186267"/>
                  </a:cubicBezTo>
                  <a:cubicBezTo>
                    <a:pt x="206245" y="195048"/>
                    <a:pt x="211108" y="202971"/>
                    <a:pt x="213115" y="211667"/>
                  </a:cubicBezTo>
                  <a:cubicBezTo>
                    <a:pt x="219587" y="239711"/>
                    <a:pt x="223069" y="268412"/>
                    <a:pt x="230049" y="296334"/>
                  </a:cubicBezTo>
                  <a:cubicBezTo>
                    <a:pt x="232871" y="307623"/>
                    <a:pt x="235991" y="318841"/>
                    <a:pt x="238515" y="330200"/>
                  </a:cubicBezTo>
                  <a:cubicBezTo>
                    <a:pt x="241637" y="344248"/>
                    <a:pt x="241929" y="359059"/>
                    <a:pt x="246982" y="372534"/>
                  </a:cubicBezTo>
                  <a:cubicBezTo>
                    <a:pt x="250555" y="382062"/>
                    <a:pt x="258271" y="389467"/>
                    <a:pt x="263915" y="397934"/>
                  </a:cubicBezTo>
                  <a:cubicBezTo>
                    <a:pt x="290401" y="503870"/>
                    <a:pt x="256542" y="372125"/>
                    <a:pt x="280849" y="457200"/>
                  </a:cubicBezTo>
                  <a:cubicBezTo>
                    <a:pt x="284046" y="468389"/>
                    <a:pt x="286118" y="479878"/>
                    <a:pt x="289315" y="491067"/>
                  </a:cubicBezTo>
                  <a:cubicBezTo>
                    <a:pt x="291767" y="499648"/>
                    <a:pt x="295330" y="507886"/>
                    <a:pt x="297782" y="516467"/>
                  </a:cubicBezTo>
                  <a:cubicBezTo>
                    <a:pt x="300359" y="525488"/>
                    <a:pt x="308747" y="564991"/>
                    <a:pt x="314715" y="575734"/>
                  </a:cubicBezTo>
                  <a:cubicBezTo>
                    <a:pt x="324598" y="593524"/>
                    <a:pt x="342146" y="607227"/>
                    <a:pt x="348582" y="626534"/>
                  </a:cubicBezTo>
                  <a:cubicBezTo>
                    <a:pt x="358270" y="655596"/>
                    <a:pt x="356820" y="660171"/>
                    <a:pt x="382449" y="685800"/>
                  </a:cubicBezTo>
                  <a:cubicBezTo>
                    <a:pt x="389644" y="692995"/>
                    <a:pt x="399382" y="697089"/>
                    <a:pt x="407849" y="702734"/>
                  </a:cubicBezTo>
                  <a:cubicBezTo>
                    <a:pt x="453004" y="770467"/>
                    <a:pt x="393738" y="688623"/>
                    <a:pt x="450182" y="745067"/>
                  </a:cubicBezTo>
                  <a:cubicBezTo>
                    <a:pt x="457377" y="752262"/>
                    <a:pt x="461471" y="762000"/>
                    <a:pt x="467115" y="770467"/>
                  </a:cubicBezTo>
                  <a:cubicBezTo>
                    <a:pt x="475582" y="756356"/>
                    <a:pt x="485556" y="743046"/>
                    <a:pt x="492515" y="728134"/>
                  </a:cubicBezTo>
                  <a:cubicBezTo>
                    <a:pt x="505369" y="700589"/>
                    <a:pt x="512789" y="670655"/>
                    <a:pt x="526382" y="643467"/>
                  </a:cubicBezTo>
                  <a:cubicBezTo>
                    <a:pt x="532026" y="632178"/>
                    <a:pt x="538628" y="621319"/>
                    <a:pt x="543315" y="609600"/>
                  </a:cubicBezTo>
                  <a:cubicBezTo>
                    <a:pt x="549944" y="593027"/>
                    <a:pt x="552267" y="574765"/>
                    <a:pt x="560249" y="558800"/>
                  </a:cubicBezTo>
                  <a:cubicBezTo>
                    <a:pt x="565893" y="547511"/>
                    <a:pt x="572495" y="536652"/>
                    <a:pt x="577182" y="524934"/>
                  </a:cubicBezTo>
                  <a:cubicBezTo>
                    <a:pt x="583811" y="508361"/>
                    <a:pt x="588471" y="491067"/>
                    <a:pt x="594115" y="474134"/>
                  </a:cubicBezTo>
                  <a:cubicBezTo>
                    <a:pt x="596937" y="465667"/>
                    <a:pt x="600417" y="457392"/>
                    <a:pt x="602582" y="448734"/>
                  </a:cubicBezTo>
                  <a:cubicBezTo>
                    <a:pt x="605404" y="437445"/>
                    <a:pt x="606465" y="425563"/>
                    <a:pt x="611049" y="414867"/>
                  </a:cubicBezTo>
                  <a:cubicBezTo>
                    <a:pt x="615057" y="405514"/>
                    <a:pt x="623431" y="398568"/>
                    <a:pt x="627982" y="389467"/>
                  </a:cubicBezTo>
                  <a:cubicBezTo>
                    <a:pt x="634779" y="375873"/>
                    <a:pt x="640109" y="361552"/>
                    <a:pt x="644915" y="347134"/>
                  </a:cubicBezTo>
                  <a:cubicBezTo>
                    <a:pt x="655658" y="314906"/>
                    <a:pt x="649617" y="316408"/>
                    <a:pt x="661849" y="287867"/>
                  </a:cubicBezTo>
                  <a:cubicBezTo>
                    <a:pt x="666821" y="276266"/>
                    <a:pt x="674350" y="265818"/>
                    <a:pt x="678782" y="254000"/>
                  </a:cubicBezTo>
                  <a:cubicBezTo>
                    <a:pt x="682469" y="244168"/>
                    <a:pt x="688896" y="206099"/>
                    <a:pt x="695715" y="194734"/>
                  </a:cubicBezTo>
                  <a:cubicBezTo>
                    <a:pt x="699822" y="187889"/>
                    <a:pt x="707662" y="184034"/>
                    <a:pt x="712649" y="177800"/>
                  </a:cubicBezTo>
                  <a:cubicBezTo>
                    <a:pt x="754799" y="125113"/>
                    <a:pt x="699362" y="182099"/>
                    <a:pt x="754982" y="118534"/>
                  </a:cubicBezTo>
                  <a:cubicBezTo>
                    <a:pt x="790845" y="77548"/>
                    <a:pt x="788849" y="101538"/>
                    <a:pt x="788849" y="762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10691023" y="1354667"/>
              <a:ext cx="882910" cy="817531"/>
            </a:xfrm>
            <a:custGeom>
              <a:avLst/>
              <a:gdLst>
                <a:gd name="connsiteX0" fmla="*/ 857510 w 882910"/>
                <a:gd name="connsiteY0" fmla="*/ 0 h 817531"/>
                <a:gd name="connsiteX1" fmla="*/ 815177 w 882910"/>
                <a:gd name="connsiteY1" fmla="*/ 25400 h 817531"/>
                <a:gd name="connsiteX2" fmla="*/ 755910 w 882910"/>
                <a:gd name="connsiteY2" fmla="*/ 42333 h 817531"/>
                <a:gd name="connsiteX3" fmla="*/ 713577 w 882910"/>
                <a:gd name="connsiteY3" fmla="*/ 59266 h 817531"/>
                <a:gd name="connsiteX4" fmla="*/ 688177 w 882910"/>
                <a:gd name="connsiteY4" fmla="*/ 76200 h 817531"/>
                <a:gd name="connsiteX5" fmla="*/ 628910 w 882910"/>
                <a:gd name="connsiteY5" fmla="*/ 93133 h 817531"/>
                <a:gd name="connsiteX6" fmla="*/ 569644 w 882910"/>
                <a:gd name="connsiteY6" fmla="*/ 127000 h 817531"/>
                <a:gd name="connsiteX7" fmla="*/ 518844 w 882910"/>
                <a:gd name="connsiteY7" fmla="*/ 143933 h 817531"/>
                <a:gd name="connsiteX8" fmla="*/ 493444 w 882910"/>
                <a:gd name="connsiteY8" fmla="*/ 160866 h 817531"/>
                <a:gd name="connsiteX9" fmla="*/ 459577 w 882910"/>
                <a:gd name="connsiteY9" fmla="*/ 169333 h 817531"/>
                <a:gd name="connsiteX10" fmla="*/ 400310 w 882910"/>
                <a:gd name="connsiteY10" fmla="*/ 194733 h 817531"/>
                <a:gd name="connsiteX11" fmla="*/ 374910 w 882910"/>
                <a:gd name="connsiteY11" fmla="*/ 203200 h 817531"/>
                <a:gd name="connsiteX12" fmla="*/ 349510 w 882910"/>
                <a:gd name="connsiteY12" fmla="*/ 220133 h 817531"/>
                <a:gd name="connsiteX13" fmla="*/ 264844 w 882910"/>
                <a:gd name="connsiteY13" fmla="*/ 254000 h 817531"/>
                <a:gd name="connsiteX14" fmla="*/ 247910 w 882910"/>
                <a:gd name="connsiteY14" fmla="*/ 270933 h 817531"/>
                <a:gd name="connsiteX15" fmla="*/ 137844 w 882910"/>
                <a:gd name="connsiteY15" fmla="*/ 313266 h 817531"/>
                <a:gd name="connsiteX16" fmla="*/ 87044 w 882910"/>
                <a:gd name="connsiteY16" fmla="*/ 347133 h 817531"/>
                <a:gd name="connsiteX17" fmla="*/ 61644 w 882910"/>
                <a:gd name="connsiteY17" fmla="*/ 364066 h 817531"/>
                <a:gd name="connsiteX18" fmla="*/ 19310 w 882910"/>
                <a:gd name="connsiteY18" fmla="*/ 397933 h 817531"/>
                <a:gd name="connsiteX19" fmla="*/ 2377 w 882910"/>
                <a:gd name="connsiteY19" fmla="*/ 423333 h 817531"/>
                <a:gd name="connsiteX20" fmla="*/ 95510 w 882910"/>
                <a:gd name="connsiteY20" fmla="*/ 431800 h 817531"/>
                <a:gd name="connsiteX21" fmla="*/ 154777 w 882910"/>
                <a:gd name="connsiteY21" fmla="*/ 440266 h 817531"/>
                <a:gd name="connsiteX22" fmla="*/ 400310 w 882910"/>
                <a:gd name="connsiteY22" fmla="*/ 457200 h 817531"/>
                <a:gd name="connsiteX23" fmla="*/ 772844 w 882910"/>
                <a:gd name="connsiteY23" fmla="*/ 474133 h 817531"/>
                <a:gd name="connsiteX24" fmla="*/ 882910 w 882910"/>
                <a:gd name="connsiteY24" fmla="*/ 465666 h 817531"/>
                <a:gd name="connsiteX25" fmla="*/ 857510 w 882910"/>
                <a:gd name="connsiteY25" fmla="*/ 457200 h 817531"/>
                <a:gd name="connsiteX26" fmla="*/ 823644 w 882910"/>
                <a:gd name="connsiteY26" fmla="*/ 414866 h 817531"/>
                <a:gd name="connsiteX27" fmla="*/ 772844 w 882910"/>
                <a:gd name="connsiteY27" fmla="*/ 381000 h 817531"/>
                <a:gd name="connsiteX28" fmla="*/ 730510 w 882910"/>
                <a:gd name="connsiteY28" fmla="*/ 330200 h 817531"/>
                <a:gd name="connsiteX29" fmla="*/ 679710 w 882910"/>
                <a:gd name="connsiteY29" fmla="*/ 304800 h 817531"/>
                <a:gd name="connsiteX30" fmla="*/ 637377 w 882910"/>
                <a:gd name="connsiteY30" fmla="*/ 279400 h 817531"/>
                <a:gd name="connsiteX31" fmla="*/ 578110 w 882910"/>
                <a:gd name="connsiteY31" fmla="*/ 254000 h 817531"/>
                <a:gd name="connsiteX32" fmla="*/ 518844 w 882910"/>
                <a:gd name="connsiteY32" fmla="*/ 220133 h 817531"/>
                <a:gd name="connsiteX33" fmla="*/ 434177 w 882910"/>
                <a:gd name="connsiteY33" fmla="*/ 177800 h 817531"/>
                <a:gd name="connsiteX34" fmla="*/ 366444 w 882910"/>
                <a:gd name="connsiteY34" fmla="*/ 135466 h 817531"/>
                <a:gd name="connsiteX35" fmla="*/ 341044 w 882910"/>
                <a:gd name="connsiteY35" fmla="*/ 118533 h 817531"/>
                <a:gd name="connsiteX36" fmla="*/ 281777 w 882910"/>
                <a:gd name="connsiteY36" fmla="*/ 101600 h 817531"/>
                <a:gd name="connsiteX37" fmla="*/ 239444 w 882910"/>
                <a:gd name="connsiteY37" fmla="*/ 76200 h 817531"/>
                <a:gd name="connsiteX38" fmla="*/ 214044 w 882910"/>
                <a:gd name="connsiteY38" fmla="*/ 67733 h 817531"/>
                <a:gd name="connsiteX39" fmla="*/ 163244 w 882910"/>
                <a:gd name="connsiteY39" fmla="*/ 42333 h 817531"/>
                <a:gd name="connsiteX40" fmla="*/ 154777 w 882910"/>
                <a:gd name="connsiteY40" fmla="*/ 84666 h 817531"/>
                <a:gd name="connsiteX41" fmla="*/ 180177 w 882910"/>
                <a:gd name="connsiteY41" fmla="*/ 262466 h 817531"/>
                <a:gd name="connsiteX42" fmla="*/ 197110 w 882910"/>
                <a:gd name="connsiteY42" fmla="*/ 321733 h 817531"/>
                <a:gd name="connsiteX43" fmla="*/ 205577 w 882910"/>
                <a:gd name="connsiteY43" fmla="*/ 355600 h 817531"/>
                <a:gd name="connsiteX44" fmla="*/ 222510 w 882910"/>
                <a:gd name="connsiteY44" fmla="*/ 381000 h 817531"/>
                <a:gd name="connsiteX45" fmla="*/ 247910 w 882910"/>
                <a:gd name="connsiteY45" fmla="*/ 457200 h 817531"/>
                <a:gd name="connsiteX46" fmla="*/ 264844 w 882910"/>
                <a:gd name="connsiteY46" fmla="*/ 499533 h 817531"/>
                <a:gd name="connsiteX47" fmla="*/ 281777 w 882910"/>
                <a:gd name="connsiteY47" fmla="*/ 558800 h 817531"/>
                <a:gd name="connsiteX48" fmla="*/ 298710 w 882910"/>
                <a:gd name="connsiteY48" fmla="*/ 609600 h 817531"/>
                <a:gd name="connsiteX49" fmla="*/ 315644 w 882910"/>
                <a:gd name="connsiteY49" fmla="*/ 660400 h 817531"/>
                <a:gd name="connsiteX50" fmla="*/ 341044 w 882910"/>
                <a:gd name="connsiteY50" fmla="*/ 694266 h 817531"/>
                <a:gd name="connsiteX51" fmla="*/ 374910 w 882910"/>
                <a:gd name="connsiteY51" fmla="*/ 745066 h 817531"/>
                <a:gd name="connsiteX52" fmla="*/ 391844 w 882910"/>
                <a:gd name="connsiteY52" fmla="*/ 770466 h 817531"/>
                <a:gd name="connsiteX53" fmla="*/ 408777 w 882910"/>
                <a:gd name="connsiteY53" fmla="*/ 787400 h 817531"/>
                <a:gd name="connsiteX54" fmla="*/ 451110 w 882910"/>
                <a:gd name="connsiteY54" fmla="*/ 795866 h 817531"/>
                <a:gd name="connsiteX55" fmla="*/ 459577 w 882910"/>
                <a:gd name="connsiteY55" fmla="*/ 762000 h 817531"/>
                <a:gd name="connsiteX56" fmla="*/ 476510 w 882910"/>
                <a:gd name="connsiteY56" fmla="*/ 711200 h 817531"/>
                <a:gd name="connsiteX57" fmla="*/ 484977 w 882910"/>
                <a:gd name="connsiteY57" fmla="*/ 685800 h 817531"/>
                <a:gd name="connsiteX58" fmla="*/ 501910 w 882910"/>
                <a:gd name="connsiteY58" fmla="*/ 626533 h 817531"/>
                <a:gd name="connsiteX59" fmla="*/ 518844 w 882910"/>
                <a:gd name="connsiteY59" fmla="*/ 601133 h 817531"/>
                <a:gd name="connsiteX60" fmla="*/ 527310 w 882910"/>
                <a:gd name="connsiteY60" fmla="*/ 567266 h 817531"/>
                <a:gd name="connsiteX61" fmla="*/ 561177 w 882910"/>
                <a:gd name="connsiteY61" fmla="*/ 482600 h 817531"/>
                <a:gd name="connsiteX62" fmla="*/ 578110 w 882910"/>
                <a:gd name="connsiteY62" fmla="*/ 414866 h 817531"/>
                <a:gd name="connsiteX63" fmla="*/ 595044 w 882910"/>
                <a:gd name="connsiteY63" fmla="*/ 296333 h 817531"/>
                <a:gd name="connsiteX64" fmla="*/ 611977 w 882910"/>
                <a:gd name="connsiteY64" fmla="*/ 228600 h 817531"/>
                <a:gd name="connsiteX65" fmla="*/ 628910 w 882910"/>
                <a:gd name="connsiteY65" fmla="*/ 211666 h 817531"/>
                <a:gd name="connsiteX66" fmla="*/ 637377 w 882910"/>
                <a:gd name="connsiteY66" fmla="*/ 186266 h 817531"/>
                <a:gd name="connsiteX67" fmla="*/ 671244 w 882910"/>
                <a:gd name="connsiteY67" fmla="*/ 143933 h 817531"/>
                <a:gd name="connsiteX68" fmla="*/ 688177 w 882910"/>
                <a:gd name="connsiteY68" fmla="*/ 93133 h 817531"/>
                <a:gd name="connsiteX69" fmla="*/ 713577 w 882910"/>
                <a:gd name="connsiteY69" fmla="*/ 50800 h 81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882910" h="817531">
                  <a:moveTo>
                    <a:pt x="857510" y="0"/>
                  </a:moveTo>
                  <a:cubicBezTo>
                    <a:pt x="843399" y="8467"/>
                    <a:pt x="829896" y="18041"/>
                    <a:pt x="815177" y="25400"/>
                  </a:cubicBezTo>
                  <a:cubicBezTo>
                    <a:pt x="798876" y="33550"/>
                    <a:pt x="772177" y="36911"/>
                    <a:pt x="755910" y="42333"/>
                  </a:cubicBezTo>
                  <a:cubicBezTo>
                    <a:pt x="741492" y="47139"/>
                    <a:pt x="727170" y="52469"/>
                    <a:pt x="713577" y="59266"/>
                  </a:cubicBezTo>
                  <a:cubicBezTo>
                    <a:pt x="704476" y="63817"/>
                    <a:pt x="697530" y="72192"/>
                    <a:pt x="688177" y="76200"/>
                  </a:cubicBezTo>
                  <a:cubicBezTo>
                    <a:pt x="650177" y="92486"/>
                    <a:pt x="661879" y="76649"/>
                    <a:pt x="628910" y="93133"/>
                  </a:cubicBezTo>
                  <a:cubicBezTo>
                    <a:pt x="567824" y="123676"/>
                    <a:pt x="643848" y="97318"/>
                    <a:pt x="569644" y="127000"/>
                  </a:cubicBezTo>
                  <a:cubicBezTo>
                    <a:pt x="553071" y="133629"/>
                    <a:pt x="533696" y="134032"/>
                    <a:pt x="518844" y="143933"/>
                  </a:cubicBezTo>
                  <a:cubicBezTo>
                    <a:pt x="510377" y="149577"/>
                    <a:pt x="502797" y="156858"/>
                    <a:pt x="493444" y="160866"/>
                  </a:cubicBezTo>
                  <a:cubicBezTo>
                    <a:pt x="482748" y="165450"/>
                    <a:pt x="470766" y="166136"/>
                    <a:pt x="459577" y="169333"/>
                  </a:cubicBezTo>
                  <a:cubicBezTo>
                    <a:pt x="419868" y="180679"/>
                    <a:pt x="445462" y="175382"/>
                    <a:pt x="400310" y="194733"/>
                  </a:cubicBezTo>
                  <a:cubicBezTo>
                    <a:pt x="392107" y="198249"/>
                    <a:pt x="382892" y="199209"/>
                    <a:pt x="374910" y="203200"/>
                  </a:cubicBezTo>
                  <a:cubicBezTo>
                    <a:pt x="365809" y="207751"/>
                    <a:pt x="358345" y="215085"/>
                    <a:pt x="349510" y="220133"/>
                  </a:cubicBezTo>
                  <a:cubicBezTo>
                    <a:pt x="314628" y="240065"/>
                    <a:pt x="306475" y="240122"/>
                    <a:pt x="264844" y="254000"/>
                  </a:cubicBezTo>
                  <a:cubicBezTo>
                    <a:pt x="259199" y="259644"/>
                    <a:pt x="255177" y="267630"/>
                    <a:pt x="247910" y="270933"/>
                  </a:cubicBezTo>
                  <a:cubicBezTo>
                    <a:pt x="170583" y="306081"/>
                    <a:pt x="190544" y="281646"/>
                    <a:pt x="137844" y="313266"/>
                  </a:cubicBezTo>
                  <a:cubicBezTo>
                    <a:pt x="120393" y="323737"/>
                    <a:pt x="103977" y="335844"/>
                    <a:pt x="87044" y="347133"/>
                  </a:cubicBezTo>
                  <a:cubicBezTo>
                    <a:pt x="78577" y="352777"/>
                    <a:pt x="68839" y="356871"/>
                    <a:pt x="61644" y="364066"/>
                  </a:cubicBezTo>
                  <a:cubicBezTo>
                    <a:pt x="37515" y="388195"/>
                    <a:pt x="51352" y="376572"/>
                    <a:pt x="19310" y="397933"/>
                  </a:cubicBezTo>
                  <a:cubicBezTo>
                    <a:pt x="13666" y="406400"/>
                    <a:pt x="-6922" y="419200"/>
                    <a:pt x="2377" y="423333"/>
                  </a:cubicBezTo>
                  <a:cubicBezTo>
                    <a:pt x="30863" y="435993"/>
                    <a:pt x="64528" y="428358"/>
                    <a:pt x="95510" y="431800"/>
                  </a:cubicBezTo>
                  <a:cubicBezTo>
                    <a:pt x="115344" y="434004"/>
                    <a:pt x="134920" y="438280"/>
                    <a:pt x="154777" y="440266"/>
                  </a:cubicBezTo>
                  <a:cubicBezTo>
                    <a:pt x="214469" y="446235"/>
                    <a:pt x="345520" y="453775"/>
                    <a:pt x="400310" y="457200"/>
                  </a:cubicBezTo>
                  <a:cubicBezTo>
                    <a:pt x="550943" y="478717"/>
                    <a:pt x="502677" y="474133"/>
                    <a:pt x="772844" y="474133"/>
                  </a:cubicBezTo>
                  <a:cubicBezTo>
                    <a:pt x="809641" y="474133"/>
                    <a:pt x="846221" y="468488"/>
                    <a:pt x="882910" y="465666"/>
                  </a:cubicBezTo>
                  <a:cubicBezTo>
                    <a:pt x="874443" y="462844"/>
                    <a:pt x="865163" y="461792"/>
                    <a:pt x="857510" y="457200"/>
                  </a:cubicBezTo>
                  <a:cubicBezTo>
                    <a:pt x="830395" y="440931"/>
                    <a:pt x="848812" y="436888"/>
                    <a:pt x="823644" y="414866"/>
                  </a:cubicBezTo>
                  <a:cubicBezTo>
                    <a:pt x="808328" y="401465"/>
                    <a:pt x="789125" y="393211"/>
                    <a:pt x="772844" y="381000"/>
                  </a:cubicBezTo>
                  <a:cubicBezTo>
                    <a:pt x="750075" y="363923"/>
                    <a:pt x="753377" y="353067"/>
                    <a:pt x="730510" y="330200"/>
                  </a:cubicBezTo>
                  <a:cubicBezTo>
                    <a:pt x="714095" y="313785"/>
                    <a:pt x="700371" y="311686"/>
                    <a:pt x="679710" y="304800"/>
                  </a:cubicBezTo>
                  <a:cubicBezTo>
                    <a:pt x="651550" y="276639"/>
                    <a:pt x="675846" y="295887"/>
                    <a:pt x="637377" y="279400"/>
                  </a:cubicBezTo>
                  <a:cubicBezTo>
                    <a:pt x="564141" y="248013"/>
                    <a:pt x="637677" y="273854"/>
                    <a:pt x="578110" y="254000"/>
                  </a:cubicBezTo>
                  <a:cubicBezTo>
                    <a:pt x="490259" y="195430"/>
                    <a:pt x="626245" y="284574"/>
                    <a:pt x="518844" y="220133"/>
                  </a:cubicBezTo>
                  <a:cubicBezTo>
                    <a:pt x="446842" y="176932"/>
                    <a:pt x="494375" y="192848"/>
                    <a:pt x="434177" y="177800"/>
                  </a:cubicBezTo>
                  <a:cubicBezTo>
                    <a:pt x="389609" y="133232"/>
                    <a:pt x="430583" y="167536"/>
                    <a:pt x="366444" y="135466"/>
                  </a:cubicBezTo>
                  <a:cubicBezTo>
                    <a:pt x="357343" y="130915"/>
                    <a:pt x="350145" y="123084"/>
                    <a:pt x="341044" y="118533"/>
                  </a:cubicBezTo>
                  <a:cubicBezTo>
                    <a:pt x="328894" y="112458"/>
                    <a:pt x="292634" y="104314"/>
                    <a:pt x="281777" y="101600"/>
                  </a:cubicBezTo>
                  <a:cubicBezTo>
                    <a:pt x="267666" y="93133"/>
                    <a:pt x="254163" y="83559"/>
                    <a:pt x="239444" y="76200"/>
                  </a:cubicBezTo>
                  <a:cubicBezTo>
                    <a:pt x="231462" y="72209"/>
                    <a:pt x="222026" y="71724"/>
                    <a:pt x="214044" y="67733"/>
                  </a:cubicBezTo>
                  <a:cubicBezTo>
                    <a:pt x="148392" y="34907"/>
                    <a:pt x="227088" y="63615"/>
                    <a:pt x="163244" y="42333"/>
                  </a:cubicBezTo>
                  <a:cubicBezTo>
                    <a:pt x="160422" y="56444"/>
                    <a:pt x="154777" y="70276"/>
                    <a:pt x="154777" y="84666"/>
                  </a:cubicBezTo>
                  <a:cubicBezTo>
                    <a:pt x="154777" y="137207"/>
                    <a:pt x="167354" y="211175"/>
                    <a:pt x="180177" y="262466"/>
                  </a:cubicBezTo>
                  <a:cubicBezTo>
                    <a:pt x="206647" y="368341"/>
                    <a:pt x="172818" y="236707"/>
                    <a:pt x="197110" y="321733"/>
                  </a:cubicBezTo>
                  <a:cubicBezTo>
                    <a:pt x="200307" y="332922"/>
                    <a:pt x="200993" y="344904"/>
                    <a:pt x="205577" y="355600"/>
                  </a:cubicBezTo>
                  <a:cubicBezTo>
                    <a:pt x="209585" y="364953"/>
                    <a:pt x="218596" y="371607"/>
                    <a:pt x="222510" y="381000"/>
                  </a:cubicBezTo>
                  <a:cubicBezTo>
                    <a:pt x="232808" y="405714"/>
                    <a:pt x="237966" y="432341"/>
                    <a:pt x="247910" y="457200"/>
                  </a:cubicBezTo>
                  <a:cubicBezTo>
                    <a:pt x="253555" y="471311"/>
                    <a:pt x="259508" y="485303"/>
                    <a:pt x="264844" y="499533"/>
                  </a:cubicBezTo>
                  <a:cubicBezTo>
                    <a:pt x="279064" y="537454"/>
                    <a:pt x="268440" y="514343"/>
                    <a:pt x="281777" y="558800"/>
                  </a:cubicBezTo>
                  <a:cubicBezTo>
                    <a:pt x="286906" y="575897"/>
                    <a:pt x="293066" y="592667"/>
                    <a:pt x="298710" y="609600"/>
                  </a:cubicBezTo>
                  <a:cubicBezTo>
                    <a:pt x="304355" y="626533"/>
                    <a:pt x="304934" y="646121"/>
                    <a:pt x="315644" y="660400"/>
                  </a:cubicBezTo>
                  <a:cubicBezTo>
                    <a:pt x="324111" y="671689"/>
                    <a:pt x="332952" y="682706"/>
                    <a:pt x="341044" y="694266"/>
                  </a:cubicBezTo>
                  <a:cubicBezTo>
                    <a:pt x="352715" y="710938"/>
                    <a:pt x="363621" y="728133"/>
                    <a:pt x="374910" y="745066"/>
                  </a:cubicBezTo>
                  <a:cubicBezTo>
                    <a:pt x="380555" y="753533"/>
                    <a:pt x="384649" y="763270"/>
                    <a:pt x="391844" y="770466"/>
                  </a:cubicBezTo>
                  <a:lnTo>
                    <a:pt x="408777" y="787400"/>
                  </a:lnTo>
                  <a:cubicBezTo>
                    <a:pt x="416303" y="809978"/>
                    <a:pt x="416236" y="837715"/>
                    <a:pt x="451110" y="795866"/>
                  </a:cubicBezTo>
                  <a:cubicBezTo>
                    <a:pt x="458559" y="786927"/>
                    <a:pt x="456233" y="773145"/>
                    <a:pt x="459577" y="762000"/>
                  </a:cubicBezTo>
                  <a:cubicBezTo>
                    <a:pt x="464706" y="744904"/>
                    <a:pt x="470866" y="728133"/>
                    <a:pt x="476510" y="711200"/>
                  </a:cubicBezTo>
                  <a:cubicBezTo>
                    <a:pt x="479332" y="702733"/>
                    <a:pt x="482812" y="694458"/>
                    <a:pt x="484977" y="685800"/>
                  </a:cubicBezTo>
                  <a:cubicBezTo>
                    <a:pt x="487688" y="674956"/>
                    <a:pt x="495839" y="638675"/>
                    <a:pt x="501910" y="626533"/>
                  </a:cubicBezTo>
                  <a:cubicBezTo>
                    <a:pt x="506461" y="617431"/>
                    <a:pt x="513199" y="609600"/>
                    <a:pt x="518844" y="601133"/>
                  </a:cubicBezTo>
                  <a:cubicBezTo>
                    <a:pt x="521666" y="589844"/>
                    <a:pt x="523396" y="578224"/>
                    <a:pt x="527310" y="567266"/>
                  </a:cubicBezTo>
                  <a:cubicBezTo>
                    <a:pt x="537533" y="538641"/>
                    <a:pt x="553805" y="512089"/>
                    <a:pt x="561177" y="482600"/>
                  </a:cubicBezTo>
                  <a:lnTo>
                    <a:pt x="578110" y="414866"/>
                  </a:lnTo>
                  <a:cubicBezTo>
                    <a:pt x="591137" y="284601"/>
                    <a:pt x="578302" y="371673"/>
                    <a:pt x="595044" y="296333"/>
                  </a:cubicBezTo>
                  <a:cubicBezTo>
                    <a:pt x="597187" y="286687"/>
                    <a:pt x="603966" y="241952"/>
                    <a:pt x="611977" y="228600"/>
                  </a:cubicBezTo>
                  <a:cubicBezTo>
                    <a:pt x="616084" y="221755"/>
                    <a:pt x="623266" y="217311"/>
                    <a:pt x="628910" y="211666"/>
                  </a:cubicBezTo>
                  <a:cubicBezTo>
                    <a:pt x="631732" y="203199"/>
                    <a:pt x="633386" y="194248"/>
                    <a:pt x="637377" y="186266"/>
                  </a:cubicBezTo>
                  <a:cubicBezTo>
                    <a:pt x="648059" y="164903"/>
                    <a:pt x="655492" y="159684"/>
                    <a:pt x="671244" y="143933"/>
                  </a:cubicBezTo>
                  <a:cubicBezTo>
                    <a:pt x="676888" y="127000"/>
                    <a:pt x="678276" y="107985"/>
                    <a:pt x="688177" y="93133"/>
                  </a:cubicBezTo>
                  <a:cubicBezTo>
                    <a:pt x="708610" y="62482"/>
                    <a:pt x="700559" y="76834"/>
                    <a:pt x="713577" y="508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227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6" grpId="0" animBg="1"/>
      <p:bldP spid="18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69848" y="-86813"/>
            <a:ext cx="10058400" cy="1609344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새너지</a:t>
            </a:r>
            <a:r>
              <a:rPr lang="ko-KR" altLang="en-US" dirty="0" smtClean="0"/>
              <a:t> 사이클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8250" t="11858" r="12289" b="6588"/>
          <a:stretch/>
        </p:blipFill>
        <p:spPr>
          <a:xfrm>
            <a:off x="427566" y="361411"/>
            <a:ext cx="669407" cy="703446"/>
          </a:xfrm>
          <a:prstGeom prst="ellipse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74000" y="389467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29" y="1392739"/>
            <a:ext cx="10401119" cy="524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0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69848" y="-86813"/>
            <a:ext cx="10058400" cy="1609344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새너지</a:t>
            </a:r>
            <a:r>
              <a:rPr lang="ko-KR" altLang="en-US" dirty="0" smtClean="0"/>
              <a:t> 사이클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8250" t="11858" r="12289" b="6588"/>
          <a:stretch/>
        </p:blipFill>
        <p:spPr>
          <a:xfrm>
            <a:off x="427566" y="361411"/>
            <a:ext cx="669407" cy="703446"/>
          </a:xfrm>
          <a:prstGeom prst="ellipse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436" y="1363101"/>
            <a:ext cx="5341409" cy="36818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74000" y="389467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69848" y="5608481"/>
            <a:ext cx="8789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화장실에 모아진 분뇨를 끌어올리는데 사용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호스를 넣고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10~15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분 동안 자전거를 타면 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25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리터 통에 분뇨를 가득 채울 수 있다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  <a:endParaRPr lang="ko-KR" altLang="en-US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89" y="1269954"/>
            <a:ext cx="3853254" cy="386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069848" y="14832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소켓볼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8250" t="11858" r="12289" b="6588"/>
          <a:stretch/>
        </p:blipFill>
        <p:spPr>
          <a:xfrm>
            <a:off x="427566" y="596544"/>
            <a:ext cx="669407" cy="703446"/>
          </a:xfrm>
          <a:prstGeom prst="ellipse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65" y="2679733"/>
            <a:ext cx="4480421" cy="3357509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0592" y="1730448"/>
            <a:ext cx="1912725" cy="2374417"/>
          </a:xfrm>
        </p:spPr>
      </p:pic>
      <p:cxnSp>
        <p:nvCxnSpPr>
          <p:cNvPr id="9" name="직선 연결선 8"/>
          <p:cNvCxnSpPr/>
          <p:nvPr/>
        </p:nvCxnSpPr>
        <p:spPr>
          <a:xfrm>
            <a:off x="493498" y="2675719"/>
            <a:ext cx="1659467" cy="965200"/>
          </a:xfrm>
          <a:prstGeom prst="line">
            <a:avLst/>
          </a:prstGeom>
          <a:ln w="177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613091" y="2656468"/>
            <a:ext cx="1420283" cy="1219200"/>
          </a:xfrm>
          <a:prstGeom prst="line">
            <a:avLst/>
          </a:prstGeom>
          <a:ln w="177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916" y="2679733"/>
            <a:ext cx="4872221" cy="326777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792337" y="1955800"/>
            <a:ext cx="22131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0" dirty="0" smtClean="0"/>
              <a:t>&amp;</a:t>
            </a:r>
            <a:endParaRPr lang="ko-KR" altLang="en-US" sz="26000" dirty="0"/>
          </a:p>
        </p:txBody>
      </p:sp>
      <p:sp>
        <p:nvSpPr>
          <p:cNvPr id="24" name="하트 23"/>
          <p:cNvSpPr/>
          <p:nvPr/>
        </p:nvSpPr>
        <p:spPr>
          <a:xfrm>
            <a:off x="8758226" y="1874634"/>
            <a:ext cx="1879600" cy="1766285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2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069848" y="14832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소켓볼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8250" t="11858" r="12289" b="6588"/>
          <a:stretch/>
        </p:blipFill>
        <p:spPr>
          <a:xfrm>
            <a:off x="427566" y="596544"/>
            <a:ext cx="669407" cy="703446"/>
          </a:xfrm>
          <a:prstGeom prst="ellipse">
            <a:avLst/>
          </a:prstGeom>
        </p:spPr>
      </p:pic>
      <p:pic>
        <p:nvPicPr>
          <p:cNvPr id="12" name="내용 개체 틀 11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004829" y="2963333"/>
            <a:ext cx="3679477" cy="24493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0" y="2506133"/>
            <a:ext cx="2896374" cy="31591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2151" y="2963333"/>
            <a:ext cx="3534401" cy="25904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7384" y="290597"/>
            <a:ext cx="2228182" cy="20187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56707" y="168747"/>
            <a:ext cx="5213823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30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분 동안 가지고 축구를 하면 약 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3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시간 동안 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LED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전등을 킬 수 있는 축구공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무게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=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일반 축구공 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+ 30g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유도 코일 센서가 전기를 발생시켜 배터리로 저장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가격은 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99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달러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322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49960" y="1347556"/>
            <a:ext cx="9966960" cy="3035808"/>
          </a:xfrm>
        </p:spPr>
        <p:txBody>
          <a:bodyPr/>
          <a:lstStyle/>
          <a:p>
            <a:pPr algn="ctr"/>
            <a:r>
              <a:rPr lang="ko-KR" altLang="en-US" sz="7000" dirty="0" smtClean="0"/>
              <a:t>중력을 이용하여</a:t>
            </a:r>
            <a:r>
              <a:rPr lang="en-US" altLang="ko-KR" sz="7000" dirty="0" smtClean="0"/>
              <a:t>..</a:t>
            </a:r>
            <a:endParaRPr lang="ko-KR" altLang="en-US" sz="7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397933" y="1032933"/>
            <a:ext cx="11269134" cy="4403076"/>
            <a:chOff x="397933" y="1032933"/>
            <a:chExt cx="11269134" cy="4403076"/>
          </a:xfrm>
        </p:grpSpPr>
        <p:grpSp>
          <p:nvGrpSpPr>
            <p:cNvPr id="8" name="그룹 7"/>
            <p:cNvGrpSpPr/>
            <p:nvPr/>
          </p:nvGrpSpPr>
          <p:grpSpPr>
            <a:xfrm>
              <a:off x="397933" y="1032933"/>
              <a:ext cx="11269134" cy="4403076"/>
              <a:chOff x="397933" y="1032933"/>
              <a:chExt cx="11269134" cy="4403076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397933" y="1032933"/>
                <a:ext cx="11269134" cy="12530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649996" y="3234471"/>
                <a:ext cx="10708394" cy="12530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9469545" y="4182942"/>
                <a:ext cx="1621315" cy="12530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36150" y="2865460"/>
              <a:ext cx="628650" cy="619125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285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9848" y="148320"/>
            <a:ext cx="10058400" cy="1609344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그래비티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라이트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8250" t="11858" r="12289" b="6588"/>
          <a:stretch/>
        </p:blipFill>
        <p:spPr>
          <a:xfrm>
            <a:off x="427566" y="596544"/>
            <a:ext cx="669407" cy="703446"/>
          </a:xfrm>
          <a:prstGeom prst="ellipse">
            <a:avLst/>
          </a:prstGeom>
        </p:spPr>
      </p:pic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432" y="1972731"/>
            <a:ext cx="5681135" cy="45889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49894" y="1245110"/>
            <a:ext cx="36237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① 모래주머니에 모래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(12kg)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를 넣는다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② 사람 키 높이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약 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1.6m)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로 들어올린 후에 손을 놓는다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③ 모래주머니가 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1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초에 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1mm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씩 내려오면서 </a:t>
            </a:r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스프로켓이라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불리는 장치를 높은 토크로 천천히 돌린다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④ 고분자 기어트레인이 이를 전달받아 낮은 토크로 빨리 돌면서 전기를 생산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⑤ 생산된 전기를 통해 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LED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전구에 불이 들어온다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C0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1.8m = 30min</a:t>
            </a:r>
            <a:endParaRPr lang="ko-KR" altLang="en-US" sz="2000" b="1" dirty="0">
              <a:solidFill>
                <a:srgbClr val="C00000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243667" y="2540000"/>
            <a:ext cx="1921933" cy="2159000"/>
            <a:chOff x="2243667" y="2540000"/>
            <a:chExt cx="1921933" cy="2159000"/>
          </a:xfrm>
        </p:grpSpPr>
        <p:sp>
          <p:nvSpPr>
            <p:cNvPr id="15" name="타원 14"/>
            <p:cNvSpPr/>
            <p:nvPr/>
          </p:nvSpPr>
          <p:spPr>
            <a:xfrm>
              <a:off x="2549991" y="2904067"/>
              <a:ext cx="1276942" cy="1532467"/>
            </a:xfrm>
            <a:prstGeom prst="ellipse">
              <a:avLst/>
            </a:pr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2379133" y="2904067"/>
              <a:ext cx="170858" cy="160866"/>
            </a:xfrm>
            <a:prstGeom prst="line">
              <a:avLst/>
            </a:prstGeom>
            <a:ln w="635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2243667" y="3505200"/>
              <a:ext cx="203200" cy="0"/>
            </a:xfrm>
            <a:prstGeom prst="line">
              <a:avLst/>
            </a:prstGeom>
            <a:ln w="635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2904067" y="2650067"/>
              <a:ext cx="33866" cy="186266"/>
            </a:xfrm>
            <a:prstGeom prst="line">
              <a:avLst/>
            </a:prstGeom>
            <a:ln w="635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V="1">
              <a:off x="3386667" y="2540000"/>
              <a:ext cx="84666" cy="237067"/>
            </a:xfrm>
            <a:prstGeom prst="line">
              <a:avLst/>
            </a:prstGeom>
            <a:ln w="635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V="1">
              <a:off x="3826933" y="2904067"/>
              <a:ext cx="177800" cy="160866"/>
            </a:xfrm>
            <a:prstGeom prst="line">
              <a:avLst/>
            </a:prstGeom>
            <a:ln w="635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3930057" y="3572933"/>
              <a:ext cx="235543" cy="0"/>
            </a:xfrm>
            <a:prstGeom prst="line">
              <a:avLst/>
            </a:prstGeom>
            <a:ln w="635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2379133" y="3987800"/>
              <a:ext cx="170858" cy="110067"/>
            </a:xfrm>
            <a:prstGeom prst="line">
              <a:avLst/>
            </a:prstGeom>
            <a:ln w="635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 flipV="1">
              <a:off x="2633133" y="4351867"/>
              <a:ext cx="101600" cy="84667"/>
            </a:xfrm>
            <a:prstGeom prst="line">
              <a:avLst/>
            </a:prstGeom>
            <a:ln w="635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V="1">
              <a:off x="3175000" y="4512733"/>
              <a:ext cx="8467" cy="186267"/>
            </a:xfrm>
            <a:prstGeom prst="line">
              <a:avLst/>
            </a:prstGeom>
            <a:ln w="635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666067" y="4351867"/>
              <a:ext cx="160866" cy="177800"/>
            </a:xfrm>
            <a:prstGeom prst="line">
              <a:avLst/>
            </a:prstGeom>
            <a:ln w="635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3826933" y="4097867"/>
              <a:ext cx="170858" cy="110066"/>
            </a:xfrm>
            <a:prstGeom prst="line">
              <a:avLst/>
            </a:prstGeom>
            <a:ln w="635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715333"/>
            <a:ext cx="1708580" cy="4812466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5486400" y="1749198"/>
            <a:ext cx="1684867" cy="4778602"/>
            <a:chOff x="5486400" y="1749198"/>
            <a:chExt cx="1684867" cy="4778602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5"/>
            <a:srcRect l="35908" r="17059"/>
            <a:stretch/>
          </p:blipFill>
          <p:spPr>
            <a:xfrm>
              <a:off x="5503334" y="1757663"/>
              <a:ext cx="1667933" cy="4770137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5486400" y="1749198"/>
              <a:ext cx="1667933" cy="4770137"/>
            </a:xfrm>
            <a:prstGeom prst="rect">
              <a:avLst/>
            </a:prstGeom>
            <a:noFill/>
            <a:ln w="88900"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301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49960" y="1347556"/>
            <a:ext cx="9966960" cy="3035808"/>
          </a:xfrm>
        </p:spPr>
        <p:txBody>
          <a:bodyPr/>
          <a:lstStyle/>
          <a:p>
            <a:pPr algn="ctr"/>
            <a:r>
              <a:rPr lang="en-US" altLang="ko-KR" sz="7000" dirty="0" smtClean="0"/>
              <a:t>Q&amp;A</a:t>
            </a:r>
            <a:endParaRPr lang="ko-KR" altLang="en-US" sz="7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397933" y="1032933"/>
            <a:ext cx="11269134" cy="4403076"/>
            <a:chOff x="397933" y="1032933"/>
            <a:chExt cx="11269134" cy="4403076"/>
          </a:xfrm>
        </p:grpSpPr>
        <p:grpSp>
          <p:nvGrpSpPr>
            <p:cNvPr id="8" name="그룹 7"/>
            <p:cNvGrpSpPr/>
            <p:nvPr/>
          </p:nvGrpSpPr>
          <p:grpSpPr>
            <a:xfrm>
              <a:off x="397933" y="1032933"/>
              <a:ext cx="11269134" cy="4403076"/>
              <a:chOff x="397933" y="1032933"/>
              <a:chExt cx="11269134" cy="4403076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397933" y="1032933"/>
                <a:ext cx="11269134" cy="12530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649996" y="3234471"/>
                <a:ext cx="10708394" cy="12530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9469545" y="4182942"/>
                <a:ext cx="1621315" cy="12530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36150" y="2865460"/>
              <a:ext cx="628650" cy="619125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799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738"/>
            <a:ext cx="12192000" cy="12192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2243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5715" y="1943608"/>
            <a:ext cx="10058400" cy="4050792"/>
          </a:xfrm>
        </p:spPr>
        <p:txBody>
          <a:bodyPr numCol="2"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수동식 기계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손을 동력원으로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1.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풀무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	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2.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땅콩껍질 제거기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발을 동력원으로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1.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기라 도라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2. </a:t>
            </a:r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새너지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사이클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3. </a:t>
            </a:r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소켓볼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중력을 이용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1. </a:t>
            </a:r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그래비티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라이트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Q&amp;A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051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9407" y="2407207"/>
            <a:ext cx="10058400" cy="40507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인력을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이용한 기계는 사람이 있는 곳 어디서나 사용 가능한 매우 좋은 적정기술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제품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인력을 이용한 적정기술 제품은 전기가 들어오지 않는 개도국에서 큰 비용을 들이지 않고 손쉽게 적용될 수 있다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개도국에서는 여가 시간이 많으므로 유휴 인력을 활용하는 것이 비교적 쉽다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자전거 등을 사용해서 에너지 전환 효율을 높인 경우에는 더욱 적용하기가 수월하다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C0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인간 </a:t>
            </a:r>
            <a:r>
              <a:rPr lang="ko-KR" altLang="en-US" dirty="0">
                <a:solidFill>
                  <a:srgbClr val="C0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동력을 활용한 적정기술 제품이야말로 우리의 건강도 지키고 지구의 지속가능성도 확보할 수 있는 </a:t>
            </a:r>
            <a:r>
              <a:rPr lang="ko-KR" altLang="en-US" dirty="0" smtClean="0">
                <a:solidFill>
                  <a:srgbClr val="C0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일석이조의 기술</a:t>
            </a:r>
            <a:r>
              <a:rPr lang="en-US" altLang="ko-KR" dirty="0" smtClean="0">
                <a:solidFill>
                  <a:srgbClr val="C000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  <a:endParaRPr lang="ko-KR" altLang="en-US" dirty="0">
              <a:solidFill>
                <a:srgbClr val="C00000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66" y="457200"/>
            <a:ext cx="7560733" cy="1219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8250" t="11858" r="12289" b="6588"/>
          <a:stretch/>
        </p:blipFill>
        <p:spPr>
          <a:xfrm>
            <a:off x="182272" y="255656"/>
            <a:ext cx="1104662" cy="1160833"/>
          </a:xfrm>
          <a:prstGeom prst="ellipse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8250" t="11858" r="12289" b="6588"/>
          <a:stretch/>
        </p:blipFill>
        <p:spPr>
          <a:xfrm>
            <a:off x="0" y="1066800"/>
            <a:ext cx="669407" cy="703446"/>
          </a:xfrm>
          <a:prstGeom prst="ellipse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8250" t="11858" r="12289" b="6588"/>
          <a:stretch/>
        </p:blipFill>
        <p:spPr>
          <a:xfrm>
            <a:off x="6921737" y="1095983"/>
            <a:ext cx="1104662" cy="1160833"/>
          </a:xfrm>
          <a:prstGeom prst="ellipse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8250" t="11858" r="12289" b="6588"/>
          <a:stretch/>
        </p:blipFill>
        <p:spPr>
          <a:xfrm>
            <a:off x="7691695" y="511030"/>
            <a:ext cx="669407" cy="703446"/>
          </a:xfrm>
          <a:prstGeom prst="ellipse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1416990" y="666577"/>
            <a:ext cx="5504747" cy="929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 smtClean="0"/>
              <a:t>수동식 기계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59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49960" y="1347556"/>
            <a:ext cx="9966960" cy="3035808"/>
          </a:xfrm>
        </p:spPr>
        <p:txBody>
          <a:bodyPr/>
          <a:lstStyle/>
          <a:p>
            <a:pPr algn="ctr"/>
            <a:r>
              <a:rPr lang="ko-KR" altLang="en-US" sz="7000" dirty="0" smtClean="0"/>
              <a:t>손을 동력원으로</a:t>
            </a:r>
            <a:r>
              <a:rPr lang="en-US" altLang="ko-KR" sz="7000" dirty="0" smtClean="0"/>
              <a:t>..</a:t>
            </a:r>
            <a:endParaRPr lang="ko-KR" altLang="en-US" sz="7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397933" y="1032933"/>
            <a:ext cx="11269134" cy="4403076"/>
            <a:chOff x="397933" y="1032933"/>
            <a:chExt cx="11269134" cy="4403076"/>
          </a:xfrm>
        </p:grpSpPr>
        <p:grpSp>
          <p:nvGrpSpPr>
            <p:cNvPr id="8" name="그룹 7"/>
            <p:cNvGrpSpPr/>
            <p:nvPr/>
          </p:nvGrpSpPr>
          <p:grpSpPr>
            <a:xfrm>
              <a:off x="397933" y="1032933"/>
              <a:ext cx="11269134" cy="4403076"/>
              <a:chOff x="397933" y="1032933"/>
              <a:chExt cx="11269134" cy="4403076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397933" y="1032933"/>
                <a:ext cx="11269134" cy="12530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649996" y="3234471"/>
                <a:ext cx="10708394" cy="12530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9469545" y="4182942"/>
                <a:ext cx="1621315" cy="12530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36150" y="2865460"/>
              <a:ext cx="628650" cy="619125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220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9848" y="148320"/>
            <a:ext cx="10058400" cy="1609344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풀무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8250" t="11858" r="12289" b="6588"/>
          <a:stretch/>
        </p:blipFill>
        <p:spPr>
          <a:xfrm>
            <a:off x="427566" y="596544"/>
            <a:ext cx="669407" cy="703446"/>
          </a:xfrm>
          <a:prstGeom prst="ellipse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90" y="1897637"/>
            <a:ext cx="2582815" cy="17996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7311" y="3697333"/>
            <a:ext cx="228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옥수수 죽 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=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주식</a:t>
            </a:r>
            <a:endParaRPr lang="ko-KR" altLang="en-US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96629" y="3845532"/>
            <a:ext cx="2480733" cy="64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BUT!!!!!!</a:t>
            </a:r>
          </a:p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전기가 들어오지 않아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!</a:t>
            </a:r>
            <a:endParaRPr lang="ko-KR" altLang="en-US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67" y="4451083"/>
            <a:ext cx="2121900" cy="2269067"/>
          </a:xfrm>
          <a:prstGeom prst="rect">
            <a:avLst/>
          </a:prstGeom>
        </p:spPr>
      </p:pic>
      <p:grpSp>
        <p:nvGrpSpPr>
          <p:cNvPr id="55" name="그룹 54"/>
          <p:cNvGrpSpPr/>
          <p:nvPr/>
        </p:nvGrpSpPr>
        <p:grpSpPr>
          <a:xfrm>
            <a:off x="3361267" y="5069151"/>
            <a:ext cx="1236133" cy="1227666"/>
            <a:chOff x="3361267" y="5069151"/>
            <a:chExt cx="1236133" cy="1227666"/>
          </a:xfrm>
        </p:grpSpPr>
        <p:cxnSp>
          <p:nvCxnSpPr>
            <p:cNvPr id="16" name="직선 연결선 15"/>
            <p:cNvCxnSpPr/>
            <p:nvPr/>
          </p:nvCxnSpPr>
          <p:spPr>
            <a:xfrm flipH="1">
              <a:off x="3361267" y="5077617"/>
              <a:ext cx="1236133" cy="12192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3378200" y="5069151"/>
              <a:ext cx="1219200" cy="12192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꺾인 연결선 22"/>
          <p:cNvCxnSpPr>
            <a:endCxn id="14" idx="1"/>
          </p:cNvCxnSpPr>
          <p:nvPr/>
        </p:nvCxnSpPr>
        <p:spPr>
          <a:xfrm rot="16200000" flipH="1">
            <a:off x="1735548" y="4467898"/>
            <a:ext cx="1134534" cy="1100904"/>
          </a:xfrm>
          <a:prstGeom prst="bentConnector2">
            <a:avLst/>
          </a:prstGeom>
          <a:ln w="2540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4" idx="3"/>
            <a:endCxn id="35" idx="1"/>
          </p:cNvCxnSpPr>
          <p:nvPr/>
        </p:nvCxnSpPr>
        <p:spPr>
          <a:xfrm flipV="1">
            <a:off x="4975167" y="2405212"/>
            <a:ext cx="1566276" cy="3180405"/>
          </a:xfrm>
          <a:prstGeom prst="bentConnector3">
            <a:avLst>
              <a:gd name="adj1" fmla="val 50000"/>
            </a:avLst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6541443" y="431799"/>
            <a:ext cx="5554847" cy="3946826"/>
            <a:chOff x="6541443" y="431799"/>
            <a:chExt cx="5554847" cy="394682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1443" y="431799"/>
              <a:ext cx="2845421" cy="394682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86865" y="431799"/>
              <a:ext cx="2709425" cy="3946826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6541443" y="431799"/>
              <a:ext cx="2845421" cy="3946826"/>
            </a:xfrm>
            <a:prstGeom prst="rect">
              <a:avLst/>
            </a:prstGeom>
            <a:noFill/>
            <a:ln w="88900"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9396041" y="431799"/>
              <a:ext cx="2700249" cy="3946826"/>
            </a:xfrm>
            <a:prstGeom prst="rect">
              <a:avLst/>
            </a:prstGeom>
            <a:noFill/>
            <a:ln w="88900"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731000" y="4588933"/>
            <a:ext cx="510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전기가 없어도 알갱이를 분리하거나 빻을 수 있음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가격은 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1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만원 대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3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구름 16"/>
          <p:cNvSpPr/>
          <p:nvPr/>
        </p:nvSpPr>
        <p:spPr>
          <a:xfrm>
            <a:off x="330926" y="2310169"/>
            <a:ext cx="5199017" cy="3960002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9848" y="148320"/>
            <a:ext cx="10058400" cy="1609344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땅콩껍질 제거기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8250" t="11858" r="12289" b="6588"/>
          <a:stretch/>
        </p:blipFill>
        <p:spPr>
          <a:xfrm>
            <a:off x="427566" y="596544"/>
            <a:ext cx="669407" cy="703446"/>
          </a:xfrm>
          <a:prstGeom prst="ellipse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752" y="2596720"/>
            <a:ext cx="4314672" cy="32151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08752" y="5811847"/>
            <a:ext cx="471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&lt;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아프리카 </a:t>
            </a:r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말리의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여성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&gt;</a:t>
            </a:r>
            <a:endParaRPr lang="ko-KR" altLang="en-US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14" name="타원형 설명선 13"/>
          <p:cNvSpPr/>
          <p:nvPr/>
        </p:nvSpPr>
        <p:spPr>
          <a:xfrm>
            <a:off x="7652574" y="679269"/>
            <a:ext cx="3712112" cy="2167916"/>
          </a:xfrm>
          <a:prstGeom prst="wedgeEllipseCallout">
            <a:avLst/>
          </a:prstGeom>
          <a:solidFill>
            <a:srgbClr val="FFC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땅콩 껍질을 좀 더 쉽게 뗄 수 있으면 좋겠어요</a:t>
            </a:r>
            <a:r>
              <a:rPr lang="en-US" altLang="ko-KR" sz="3000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!</a:t>
            </a:r>
            <a:endParaRPr lang="ko-KR" altLang="en-US" sz="30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5623" t="8619" r="2872" b="2952"/>
          <a:stretch/>
        </p:blipFill>
        <p:spPr>
          <a:xfrm>
            <a:off x="713994" y="2763014"/>
            <a:ext cx="4371703" cy="2882537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42293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9848" y="148320"/>
            <a:ext cx="10058400" cy="1609344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땅콩껍질 제거기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8250" t="11858" r="12289" b="6588"/>
          <a:stretch/>
        </p:blipFill>
        <p:spPr>
          <a:xfrm>
            <a:off x="427566" y="596544"/>
            <a:ext cx="669407" cy="703446"/>
          </a:xfrm>
          <a:prstGeom prst="ellipse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887" y="1877367"/>
            <a:ext cx="2832009" cy="40079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47063" y="1965412"/>
            <a:ext cx="358140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브란디스는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유니버설 너트 </a:t>
            </a:r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셸러라고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불리는 땅콩껍질 제거기를 개발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가격은 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50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달러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평화봉사단출신들과 함께 비영리단체인 ‘풀 </a:t>
            </a:r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벨리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프로젝트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’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를 조직하고 보급에 나섬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그 결과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브란디스는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이 제품으로 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2006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년에 </a:t>
            </a:r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파퓰러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메카닉스로부터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혁신 대상을 수상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  <a:endParaRPr lang="ko-KR" altLang="en-US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918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49960" y="1347556"/>
            <a:ext cx="9966960" cy="3035808"/>
          </a:xfrm>
        </p:spPr>
        <p:txBody>
          <a:bodyPr/>
          <a:lstStyle/>
          <a:p>
            <a:pPr algn="ctr"/>
            <a:r>
              <a:rPr lang="ko-KR" altLang="en-US" sz="7000" dirty="0"/>
              <a:t>발</a:t>
            </a:r>
            <a:r>
              <a:rPr lang="ko-KR" altLang="en-US" sz="7000" dirty="0" smtClean="0"/>
              <a:t>을 동력원으로</a:t>
            </a:r>
            <a:r>
              <a:rPr lang="en-US" altLang="ko-KR" sz="7000" dirty="0" smtClean="0"/>
              <a:t>..</a:t>
            </a:r>
            <a:endParaRPr lang="ko-KR" altLang="en-US" sz="7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397933" y="1032933"/>
            <a:ext cx="11269134" cy="4403076"/>
            <a:chOff x="397933" y="1032933"/>
            <a:chExt cx="11269134" cy="4403076"/>
          </a:xfrm>
        </p:grpSpPr>
        <p:grpSp>
          <p:nvGrpSpPr>
            <p:cNvPr id="8" name="그룹 7"/>
            <p:cNvGrpSpPr/>
            <p:nvPr/>
          </p:nvGrpSpPr>
          <p:grpSpPr>
            <a:xfrm>
              <a:off x="397933" y="1032933"/>
              <a:ext cx="11269134" cy="4403076"/>
              <a:chOff x="397933" y="1032933"/>
              <a:chExt cx="11269134" cy="4403076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397933" y="1032933"/>
                <a:ext cx="11269134" cy="12530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649996" y="3234471"/>
                <a:ext cx="10708394" cy="12530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9469545" y="4182942"/>
                <a:ext cx="1621315" cy="12530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36150" y="2865460"/>
              <a:ext cx="628650" cy="619125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199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9848" y="148320"/>
            <a:ext cx="10058400" cy="1609344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기라 도라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0308" y="1550267"/>
            <a:ext cx="2735623" cy="3451339"/>
          </a:xfrm>
          <a:prstGeom prst="plaque">
            <a:avLst>
              <a:gd name="adj" fmla="val 15119"/>
            </a:avLst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677333" y="2497667"/>
            <a:ext cx="2341289" cy="1556540"/>
          </a:xfrm>
          <a:prstGeom prst="roundRect">
            <a:avLst/>
          </a:prstGeom>
          <a:gradFill flip="none" rotWithShape="1">
            <a:gsLst>
              <a:gs pos="56000">
                <a:srgbClr val="FFDF79"/>
              </a:gs>
              <a:gs pos="100000">
                <a:srgbClr val="F7A306"/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빈민촌에서 현지 여성들이 빨래를 하는데 많은 시간을 소비하고 있는 모습을 발견</a:t>
            </a:r>
          </a:p>
          <a:p>
            <a:pPr algn="ctr"/>
            <a:endParaRPr lang="ko-KR" altLang="en-US" dirty="0"/>
          </a:p>
        </p:txBody>
      </p:sp>
      <p:sp>
        <p:nvSpPr>
          <p:cNvPr id="5" name="오른쪽 화살표 4"/>
          <p:cNvSpPr/>
          <p:nvPr/>
        </p:nvSpPr>
        <p:spPr>
          <a:xfrm>
            <a:off x="3183875" y="3044583"/>
            <a:ext cx="936433" cy="2313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8250" t="11858" r="12289" b="6588"/>
          <a:stretch/>
        </p:blipFill>
        <p:spPr>
          <a:xfrm>
            <a:off x="427566" y="596544"/>
            <a:ext cx="669407" cy="703446"/>
          </a:xfrm>
          <a:prstGeom prst="ellipse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42667" y="1388533"/>
            <a:ext cx="33443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가볍다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가격은 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40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달러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페달을 밟아서 작동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편하다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원심력을 이용한 탈수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건조 시간 감소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35800" y="4257407"/>
            <a:ext cx="37622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&lt;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사용 방법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&gt;</a:t>
            </a:r>
          </a:p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① 본체에 물을 붓는다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② 세제를 넣고 뚜껑 위에 앉아서 페달을 밟는다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③ 세탁 후 배수 플러그를 통해 물을 배출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  <a:endParaRPr lang="ko-KR" altLang="en-US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83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목판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목판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목판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TM03090434[[fn=목판]]</Template>
  <TotalTime>148</TotalTime>
  <Words>386</Words>
  <Application>Microsoft Office PowerPoint</Application>
  <PresentationFormat>와이드스크린</PresentationFormat>
  <Paragraphs>79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KBIZ한마음고딕 R</vt:lpstr>
      <vt:lpstr>바탕</vt:lpstr>
      <vt:lpstr>휴먼편지체</vt:lpstr>
      <vt:lpstr>Arial</vt:lpstr>
      <vt:lpstr>Rockwell</vt:lpstr>
      <vt:lpstr>Rockwell Condensed</vt:lpstr>
      <vt:lpstr>Wingdings</vt:lpstr>
      <vt:lpstr>목판</vt:lpstr>
      <vt:lpstr>전기가 없어서 더 빛나다</vt:lpstr>
      <vt:lpstr>목차</vt:lpstr>
      <vt:lpstr>PowerPoint 프레젠테이션</vt:lpstr>
      <vt:lpstr>손을 동력원으로..</vt:lpstr>
      <vt:lpstr>1. 풀무</vt:lpstr>
      <vt:lpstr>2. 땅콩껍질 제거기</vt:lpstr>
      <vt:lpstr>2. 땅콩껍질 제거기</vt:lpstr>
      <vt:lpstr>발을 동력원으로..</vt:lpstr>
      <vt:lpstr>1. 기라 도라</vt:lpstr>
      <vt:lpstr>2. 새너지 사이클</vt:lpstr>
      <vt:lpstr>2. 새너지 사이클</vt:lpstr>
      <vt:lpstr>2. 새너지 사이클</vt:lpstr>
      <vt:lpstr>PowerPoint 프레젠테이션</vt:lpstr>
      <vt:lpstr>PowerPoint 프레젠테이션</vt:lpstr>
      <vt:lpstr>중력을 이용하여..</vt:lpstr>
      <vt:lpstr>1. 그래비티 라이트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전기가 없어서 더 빛나다… 수동식 기계들의 진가</dc:title>
  <dc:creator>Hwi Kyeong Lee</dc:creator>
  <cp:lastModifiedBy>Hwi Kyeong Lee</cp:lastModifiedBy>
  <cp:revision>41</cp:revision>
  <dcterms:created xsi:type="dcterms:W3CDTF">2015-12-22T16:42:55Z</dcterms:created>
  <dcterms:modified xsi:type="dcterms:W3CDTF">2015-12-22T19:11:37Z</dcterms:modified>
</cp:coreProperties>
</file>